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CF3A-C7D2-4C28-9A7A-9BEA09A3B4BF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F07C-0517-4EAB-9AD9-800B087E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7812-F7C3-44B6-A6F1-EF843C5ACB3B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981E-CA25-4515-A771-9870F9126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5E4E-DADA-45AC-8A88-9D560B2A4A9B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389A-A2B2-4BBB-A796-C8FEF8D5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B1F6-AF94-47D4-9557-ACDF2F8C2E64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FCBC-E55F-4CEC-9E75-2B1DAF461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7942-E085-4D19-884E-5F09A7A047D9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B9AA-6536-4378-BC37-38F05B5E1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B3D6-5E43-4DF7-85AA-FF8E56BCBE1C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AA53-5673-440F-B57E-C75006C77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C677-90F7-48B7-8AF6-7442AFBCEAD4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069D-29F9-4280-A189-9DDFC4F8A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E5D7-9186-4F26-A808-E89E86787104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3507-D0A4-4378-AC19-30AB7D99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5399-206B-405E-A0B0-B80FE193971B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198C-E227-4E3B-9CF7-8DEFCB2E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A310-6825-464B-8ECE-E438A312D13E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1A3D-6C90-4010-91EC-E1EC1687F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520F-B14C-4CF2-A627-10B049663F52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F6A4-31D8-4AB8-9588-F6006FE5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2698-0923-4A6F-85E2-3444BB8EFF21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238A-CCF9-4A3A-894E-7E4C7F3C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987A-4C10-4C82-8C3F-99FB1CC8708C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F99F-ACC7-490B-9ACC-D98881BF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692C-493B-4183-8F73-7091AA6FB600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E661-5274-4DDB-B650-03A072EB4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D4A0-90D3-43FB-95FA-A5301169D92B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1EC1-F376-415C-8341-886194AF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379-CA35-4760-8EDC-101D72499BB9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373E-E731-4D04-A425-1D02C6FB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404CF-F20C-4988-A76A-C95DAFD87AAC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5899FCA-9DD7-44D2-B539-225937B3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430338" y="2374900"/>
            <a:ext cx="7767637" cy="1646238"/>
          </a:xfrm>
        </p:spPr>
        <p:txBody>
          <a:bodyPr/>
          <a:lstStyle/>
          <a:p>
            <a:pPr algn="ctr" eaLnBrk="1" hangingPunct="1"/>
            <a:r>
              <a:rPr lang="ru-RU" smtClean="0"/>
              <a:t>ПРОЕКТ НА ТЕМУ </a:t>
            </a:r>
            <a:br>
              <a:rPr lang="ru-RU" smtClean="0"/>
            </a:br>
            <a:r>
              <a:rPr lang="ru-RU" sz="6000" smtClean="0"/>
              <a:t>«</a:t>
            </a:r>
            <a:r>
              <a:rPr lang="ru-RU" sz="6000" i="1" smtClean="0"/>
              <a:t>Покормите птиц зимой</a:t>
            </a:r>
            <a:r>
              <a:rPr lang="ru-RU" sz="6000" smtClean="0"/>
              <a:t>»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150" y="5049838"/>
            <a:ext cx="7766050" cy="113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7F7F7F"/>
                </a:solidFill>
              </a:rPr>
              <a:t>Выполнил: ученик 3 класса Зяйкин Станислав</a:t>
            </a:r>
          </a:p>
          <a:p>
            <a:pPr eaLnBrk="1" hangingPunct="1">
              <a:lnSpc>
                <a:spcPct val="90000"/>
              </a:lnSpc>
            </a:pPr>
            <a:endParaRPr lang="ru-RU" sz="1800" smtClean="0">
              <a:solidFill>
                <a:srgbClr val="7F7F7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7F7F7F"/>
                </a:solidFill>
              </a:rPr>
              <a:t>2021 год</a:t>
            </a:r>
          </a:p>
          <a:p>
            <a:pPr eaLnBrk="1" hangingPunct="1">
              <a:lnSpc>
                <a:spcPct val="90000"/>
              </a:lnSpc>
            </a:pPr>
            <a:endParaRPr lang="ru-RU" sz="18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3238" y="350838"/>
            <a:ext cx="5991225" cy="1106487"/>
          </a:xfrm>
        </p:spPr>
        <p:txBody>
          <a:bodyPr/>
          <a:lstStyle/>
          <a:p>
            <a:pPr eaLnBrk="1" hangingPunct="1"/>
            <a:r>
              <a:rPr lang="ru-RU" sz="3200" smtClean="0"/>
              <a:t>План изготовления кормушки </a:t>
            </a:r>
            <a:br>
              <a:rPr lang="ru-RU" sz="3200" smtClean="0"/>
            </a:br>
            <a:r>
              <a:rPr lang="ru-RU" sz="3200" smtClean="0"/>
              <a:t>и выбор материала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677863" y="1460500"/>
            <a:ext cx="6073775" cy="4856163"/>
          </a:xfrm>
        </p:spPr>
        <p:txBody>
          <a:bodyPr/>
          <a:lstStyle/>
          <a:p>
            <a:pPr eaLnBrk="1" hangingPunct="1"/>
            <a:r>
              <a:rPr lang="ru-RU" sz="1800" smtClean="0"/>
              <a:t>Зимой необходимо кормить птиц, потому что от холода они могут замёрзнуть и от этого умереть. Самим им очень трудно добыть себе еду. Во время гололедицы из-за ледяных корок на ветках деревьев и на снегу очень трудно добывать корм. </a:t>
            </a:r>
          </a:p>
          <a:p>
            <a:pPr eaLnBrk="1" hangingPunct="1"/>
            <a:r>
              <a:rPr lang="ru-RU" sz="1800" smtClean="0"/>
              <a:t> Кормушки для птиц бывают разные: их можно сделать из пластиковой бутылки, из одноразовых тарелок, из коробки, из дерева. Главное чтобы она была прочная, лапки не примерзали к стенкам, и были окошечки, через которые птицы смогли бы вылететь в случае опасности. </a:t>
            </a:r>
          </a:p>
          <a:p>
            <a:pPr eaLnBrk="1" hangingPunct="1"/>
            <a:r>
              <a:rPr lang="ru-RU" sz="1800" smtClean="0"/>
              <a:t>Выбирая материал для моей кормушки, мне    захотелось сделать её из дерева. В магазине я увидел подходящий мне вариант, и мне очень захотелось её собрать и повесить около дома, чтобы накормить птиц и наблюдать за ними.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4800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838" y="3043238"/>
            <a:ext cx="4343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7437437" cy="1687513"/>
          </a:xfrm>
        </p:spPr>
        <p:txBody>
          <a:bodyPr/>
          <a:lstStyle/>
          <a:p>
            <a:pPr eaLnBrk="1" hangingPunct="1"/>
            <a:r>
              <a:rPr lang="ru-RU" sz="3200" smtClean="0"/>
              <a:t>Кормушка легко собирается, я её покрасил и с удовольствием повесил на дерево. 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2270125"/>
            <a:ext cx="618966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Вешать её нужно повыше, чтобы кошки не смогли до них добраться!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1613" y="1855788"/>
            <a:ext cx="7491412" cy="4613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5441950" cy="833438"/>
          </a:xfrm>
        </p:spPr>
        <p:txBody>
          <a:bodyPr/>
          <a:lstStyle/>
          <a:p>
            <a:pPr eaLnBrk="1" hangingPunct="1"/>
            <a:r>
              <a:rPr lang="ru-RU" smtClean="0"/>
              <a:t>Меню птичьего кафе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77863" y="1414463"/>
            <a:ext cx="9326562" cy="4946650"/>
          </a:xfrm>
        </p:spPr>
        <p:txBody>
          <a:bodyPr/>
          <a:lstStyle/>
          <a:p>
            <a:pPr lvl="4" eaLnBrk="1" hangingPunct="1">
              <a:buFont typeface="Wingdings 3" pitchFamily="18" charset="2"/>
              <a:buNone/>
            </a:pPr>
            <a:r>
              <a:rPr lang="ru-RU" sz="2800" u="sng" smtClean="0"/>
              <a:t>Чем можно кормить птиц:</a:t>
            </a:r>
            <a:endParaRPr lang="ru-RU" sz="2800" smtClean="0"/>
          </a:p>
          <a:p>
            <a:pPr lvl="3" eaLnBrk="1" hangingPunct="1"/>
            <a:r>
              <a:rPr lang="ru-RU" sz="2400" smtClean="0"/>
              <a:t>несоленое свежее сало</a:t>
            </a:r>
          </a:p>
          <a:p>
            <a:pPr lvl="3" eaLnBrk="1" hangingPunct="1"/>
            <a:r>
              <a:rPr lang="ru-RU" sz="2400" smtClean="0"/>
              <a:t>пшено, рис, овёс</a:t>
            </a:r>
          </a:p>
          <a:p>
            <a:pPr lvl="3" eaLnBrk="1" hangingPunct="1"/>
            <a:r>
              <a:rPr lang="ru-RU" sz="2400" smtClean="0"/>
              <a:t>подсолнечные семечки (не жареные и не солёные)</a:t>
            </a:r>
          </a:p>
          <a:p>
            <a:pPr lvl="3" eaLnBrk="1" hangingPunct="1"/>
            <a:r>
              <a:rPr lang="ru-RU" sz="2400" smtClean="0"/>
              <a:t>крошки хлеба</a:t>
            </a:r>
            <a:endParaRPr lang="ru-RU" sz="2400" u="sng" smtClean="0"/>
          </a:p>
          <a:p>
            <a:pPr lvl="3" eaLnBrk="1" hangingPunct="1">
              <a:buFont typeface="Wingdings 3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Меню птичьего кафе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698625" y="1520825"/>
            <a:ext cx="6675438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800" u="sng" smtClean="0"/>
              <a:t>Чем нельзя кормить птиц:</a:t>
            </a:r>
            <a:endParaRPr lang="ru-RU" sz="2800" smtClean="0"/>
          </a:p>
          <a:p>
            <a:pPr eaLnBrk="1" hangingPunct="1"/>
            <a:r>
              <a:rPr lang="ru-RU" sz="2400" smtClean="0"/>
              <a:t>ржаной хлеб</a:t>
            </a:r>
          </a:p>
          <a:p>
            <a:pPr eaLnBrk="1" hangingPunct="1"/>
            <a:r>
              <a:rPr lang="ru-RU" sz="2400" smtClean="0"/>
              <a:t>солёные, сладкие и жареные продукты</a:t>
            </a:r>
          </a:p>
          <a:p>
            <a:pPr eaLnBrk="1" hangingPunct="1"/>
            <a:r>
              <a:rPr lang="ru-RU" sz="2400" smtClean="0"/>
              <a:t>жареные орехи и семечки</a:t>
            </a:r>
          </a:p>
          <a:p>
            <a:pPr eaLnBrk="1" hangingPunct="1"/>
            <a:r>
              <a:rPr lang="ru-RU" sz="2400" smtClean="0"/>
              <a:t>чипсы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u="sng" smtClean="0"/>
              <a:t>Наблюдение за зимующими птицами:</a:t>
            </a:r>
            <a:r>
              <a:rPr lang="ru-RU" smtClean="0"/>
              <a:t> 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996950" y="1779588"/>
            <a:ext cx="4040188" cy="4308475"/>
          </a:xfrm>
        </p:spPr>
        <p:txBody>
          <a:bodyPr/>
          <a:lstStyle/>
          <a:p>
            <a:pPr eaLnBrk="1" hangingPunct="1"/>
            <a:r>
              <a:rPr lang="ru-RU" sz="2400" smtClean="0"/>
              <a:t>Я заметил, что к кормушке подлетают синички, воробьи, снегири;</a:t>
            </a:r>
          </a:p>
          <a:p>
            <a:pPr eaLnBrk="1" hangingPunct="1"/>
            <a:r>
              <a:rPr lang="ru-RU" sz="2400" smtClean="0"/>
              <a:t>Обычно они кушают утром или днём;</a:t>
            </a:r>
          </a:p>
          <a:p>
            <a:pPr eaLnBrk="1" hangingPunct="1"/>
            <a:r>
              <a:rPr lang="ru-RU" sz="2400" smtClean="0"/>
              <a:t>Когда на улице сильный ветер птицы не подлетают.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1417638"/>
            <a:ext cx="58293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099550" cy="1320800"/>
          </a:xfrm>
        </p:spPr>
        <p:txBody>
          <a:bodyPr/>
          <a:lstStyle/>
          <a:p>
            <a:pPr eaLnBrk="1" hangingPunct="1"/>
            <a:r>
              <a:rPr lang="ru-RU" sz="3200" smtClean="0"/>
              <a:t>Работа над проектом, изготовление кормушки и наблюдение за птицами мне доставили огромное удовольствие!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560513" y="3146425"/>
            <a:ext cx="42862" cy="42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7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2392363"/>
            <a:ext cx="73469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subTitle" idx="4294967295"/>
          </p:nvPr>
        </p:nvSpPr>
        <p:spPr>
          <a:xfrm>
            <a:off x="781050" y="1123950"/>
            <a:ext cx="8820150" cy="42291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endParaRPr lang="ru-RU" sz="3600" smtClean="0"/>
          </a:p>
          <a:p>
            <a:pPr marL="0" indent="0" algn="ctr">
              <a:buFont typeface="Wingdings 3" pitchFamily="18" charset="2"/>
              <a:buNone/>
            </a:pPr>
            <a:r>
              <a:rPr lang="ru-RU" sz="3600" smtClean="0"/>
              <a:t>По небу весело скользя, летят пернатые друзья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3600" smtClean="0"/>
              <a:t>И пропоют, чирикая: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3600" smtClean="0"/>
              <a:t>«Спасибо вам великое!»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3600" smtClean="0"/>
              <a:t>(К. Мухамади)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{61143DCC-2EBC-4855-8F91-D4D3A3509BD3}tf02900688</Template>
  <TotalTime>131</TotalTime>
  <Words>252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Trebuchet MS</vt:lpstr>
      <vt:lpstr>Wingdings 3</vt:lpstr>
      <vt:lpstr>Calibri</vt:lpstr>
      <vt:lpstr>Аспект</vt:lpstr>
      <vt:lpstr>Аспект</vt:lpstr>
      <vt:lpstr>Аспект</vt:lpstr>
      <vt:lpstr>Аспект</vt:lpstr>
      <vt:lpstr>ПРОЕКТ НА ТЕМУ  «Покормите птиц зимой»</vt:lpstr>
      <vt:lpstr>План изготовления кормушки  и выбор материала</vt:lpstr>
      <vt:lpstr>Кормушка легко собирается, я её покрасил и с удовольствием повесил на дерево. </vt:lpstr>
      <vt:lpstr>Вешать её нужно повыше, чтобы кошки не смогли до них добраться!</vt:lpstr>
      <vt:lpstr>Меню птичьего кафе</vt:lpstr>
      <vt:lpstr>Меню птичьего кафе</vt:lpstr>
      <vt:lpstr>Наблюдение за зимующими птицами: </vt:lpstr>
      <vt:lpstr>Работа над проектом, изготовление кормушки и наблюдение за птицами мне доставили огромное удовольствие!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«Я И МОЁ ИМЯ»</dc:title>
  <dc:creator>1</dc:creator>
  <cp:lastModifiedBy>Admin</cp:lastModifiedBy>
  <cp:revision>10</cp:revision>
  <dcterms:created xsi:type="dcterms:W3CDTF">2020-03-06T16:28:05Z</dcterms:created>
  <dcterms:modified xsi:type="dcterms:W3CDTF">2021-03-22T13:22:50Z</dcterms:modified>
</cp:coreProperties>
</file>