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0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2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2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7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67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7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2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25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63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4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29" y="29063848"/>
            <a:ext cx="11506264" cy="1627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0"/>
            <a:ext cx="84249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7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77266"/>
            <a:ext cx="9252520" cy="75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3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5416"/>
            <a:ext cx="8280920" cy="673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3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391440"/>
            <a:ext cx="6990715" cy="2268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58867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4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60" y="0"/>
            <a:ext cx="9220360" cy="688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6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7866"/>
            <a:ext cx="9577064" cy="737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23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2809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064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Экран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Анюта</dc:creator>
  <cp:lastModifiedBy>Анюта</cp:lastModifiedBy>
  <cp:revision>5</cp:revision>
  <dcterms:created xsi:type="dcterms:W3CDTF">2021-01-20T16:27:18Z</dcterms:created>
  <dcterms:modified xsi:type="dcterms:W3CDTF">2021-01-20T17:10:56Z</dcterms:modified>
</cp:coreProperties>
</file>