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2" r:id="rId4"/>
    <p:sldId id="264" r:id="rId5"/>
    <p:sldId id="265" r:id="rId6"/>
    <p:sldId id="267" r:id="rId7"/>
    <p:sldId id="268" r:id="rId8"/>
    <p:sldId id="270" r:id="rId9"/>
    <p:sldId id="271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A6C0-B243-47B7-BEA4-89528AAC4DA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110B-9147-4697-893F-A01CBDA57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A6C0-B243-47B7-BEA4-89528AAC4DA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110B-9147-4697-893F-A01CBDA57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A6C0-B243-47B7-BEA4-89528AAC4DA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110B-9147-4697-893F-A01CBDA57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A6C0-B243-47B7-BEA4-89528AAC4DA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110B-9147-4697-893F-A01CBDA57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A6C0-B243-47B7-BEA4-89528AAC4DA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110B-9147-4697-893F-A01CBDA57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A6C0-B243-47B7-BEA4-89528AAC4DA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110B-9147-4697-893F-A01CBDA57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A6C0-B243-47B7-BEA4-89528AAC4DA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110B-9147-4697-893F-A01CBDA57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A6C0-B243-47B7-BEA4-89528AAC4DA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110B-9147-4697-893F-A01CBDA57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A6C0-B243-47B7-BEA4-89528AAC4DA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110B-9147-4697-893F-A01CBDA57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A6C0-B243-47B7-BEA4-89528AAC4DA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110B-9147-4697-893F-A01CBDA57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A6C0-B243-47B7-BEA4-89528AAC4DA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110B-9147-4697-893F-A01CBDA57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3">
                <a:lumMod val="50000"/>
              </a:schemeClr>
            </a:gs>
            <a:gs pos="39999">
              <a:srgbClr val="0A128C"/>
            </a:gs>
            <a:gs pos="70000">
              <a:srgbClr val="181CC7"/>
            </a:gs>
            <a:gs pos="64000">
              <a:schemeClr val="bg2"/>
            </a:gs>
            <a:gs pos="100000">
              <a:srgbClr val="00206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A6C0-B243-47B7-BEA4-89528AAC4DA5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110B-9147-4697-893F-A01CBDA57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goodfon.ru/wallpaper/belye-cvety-podsnezhniki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iroda-foto.ucoz.ru/photo/vesna/podsnezhnik_galantus/1-0-144" TargetMode="External"/><Relationship Id="rId5" Type="http://schemas.openxmlformats.org/officeDocument/2006/relationships/hyperlink" Target="http://fotki.yandex.ru/users/diza-74/view/494332/?page=21" TargetMode="External"/><Relationship Id="rId4" Type="http://schemas.openxmlformats.org/officeDocument/2006/relationships/hyperlink" Target="http://luxfon.com/flowers/12643-vesna-podsnezhniki-solnce-cvet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iroda-foto.ucoz.ru/_ph/1/223667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00232" y="642918"/>
            <a:ext cx="677390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8100" cmpd="sng">
                  <a:solidFill>
                    <a:srgbClr val="00206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Собери б</a:t>
            </a:r>
            <a:r>
              <a:rPr lang="ru-RU" sz="8000" b="1" dirty="0" smtClean="0">
                <a:ln w="38100" cmpd="sng">
                  <a:solidFill>
                    <a:srgbClr val="00206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укет</a:t>
            </a:r>
          </a:p>
          <a:p>
            <a:pPr algn="ctr"/>
            <a:r>
              <a:rPr lang="ru-RU" sz="8000" b="1" cap="none" spc="0" dirty="0" smtClean="0">
                <a:ln w="38100" cmpd="sng">
                  <a:solidFill>
                    <a:srgbClr val="00206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подснежников</a:t>
            </a:r>
            <a:endParaRPr lang="ru-RU" sz="8000" b="1" cap="none" spc="0" dirty="0">
              <a:ln w="38100" cmpd="sng">
                <a:solidFill>
                  <a:srgbClr val="002060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bg1"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3357562"/>
            <a:ext cx="46083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Тренажёр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Личные местоимения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3 класс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358082" y="5715016"/>
            <a:ext cx="1478474" cy="785818"/>
          </a:xfrm>
          <a:prstGeom prst="rightArrow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играть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etwalls.ru/large/201310/63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934" cy="68580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0232" y="642918"/>
            <a:ext cx="6344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8100" cmpd="sng">
                  <a:solidFill>
                    <a:srgbClr val="00206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Интернет-источники</a:t>
            </a:r>
            <a:endParaRPr lang="ru-RU" sz="5400" b="1" dirty="0" smtClean="0">
              <a:ln w="38100" cmpd="sng">
                <a:solidFill>
                  <a:srgbClr val="002060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bg1"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>
                <a:hlinkClick r:id="rId4"/>
              </a:rPr>
              <a:t>http://luxfon.com/flowers/12643-vesna-podsnezhniki-solnce-cvety.html</a:t>
            </a:r>
            <a:r>
              <a:rPr lang="ru-RU" dirty="0" smtClean="0"/>
              <a:t> подснежник</a:t>
            </a:r>
          </a:p>
          <a:p>
            <a:pPr>
              <a:buNone/>
            </a:pPr>
            <a:r>
              <a:rPr lang="ru-RU" u="sng" dirty="0" smtClean="0">
                <a:hlinkClick r:id="rId5"/>
              </a:rPr>
              <a:t>http://fotki.yandex.ru/users/diza-74/view/494332/?page=21</a:t>
            </a:r>
            <a:r>
              <a:rPr lang="ru-RU" dirty="0" smtClean="0"/>
              <a:t> бабочка</a:t>
            </a:r>
          </a:p>
          <a:p>
            <a:pPr>
              <a:buNone/>
            </a:pPr>
            <a:r>
              <a:rPr lang="ru-RU" u="sng" dirty="0" smtClean="0">
                <a:hlinkClick r:id="rId6"/>
              </a:rPr>
              <a:t>http://priroda-foto.ucoz.ru/photo/vesna/podsnezhnik_galantus/1-0-144</a:t>
            </a:r>
            <a:r>
              <a:rPr lang="ru-RU" dirty="0" smtClean="0"/>
              <a:t> фон 1</a:t>
            </a:r>
          </a:p>
          <a:p>
            <a:pPr>
              <a:buNone/>
            </a:pPr>
            <a:r>
              <a:rPr lang="ru-RU" u="sng" dirty="0" smtClean="0">
                <a:hlinkClick r:id="rId7"/>
              </a:rPr>
              <a:t>http://www.goodfon.ru/wallpaper/belye-cvety-podsnezhniki.html</a:t>
            </a:r>
            <a:r>
              <a:rPr lang="ru-RU" dirty="0" smtClean="0"/>
              <a:t>  фон 2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857496"/>
            <a:ext cx="3162300" cy="37433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86446" y="3429000"/>
            <a:ext cx="228620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8628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1857356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14678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572000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929322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286644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358082" y="5715016"/>
            <a:ext cx="1478474" cy="785818"/>
          </a:xfrm>
          <a:prstGeom prst="rightArrow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далее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5715016"/>
            <a:ext cx="25939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Подумай!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4" grpId="0"/>
      <p:bldP spid="14" grpId="1"/>
      <p:bldP spid="14" grpId="2"/>
      <p:bldP spid="14" grpId="3"/>
      <p:bldP spid="14" grpId="4"/>
      <p:bldP spid="14" grpId="5"/>
      <p:bldP spid="14" grpId="6"/>
      <p:bldP spid="14" grpId="7"/>
      <p:bldP spid="14" grpId="8"/>
      <p:bldP spid="14" grpId="9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857496"/>
            <a:ext cx="3162300" cy="37433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86446" y="3429000"/>
            <a:ext cx="180850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8628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857356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Овал 18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3214678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572000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929322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286644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358082" y="5715016"/>
            <a:ext cx="1478474" cy="785818"/>
          </a:xfrm>
          <a:prstGeom prst="rightArrow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далее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5715016"/>
            <a:ext cx="25939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Подумай!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2" descr="http://lenagold.narod.ru/fon/clipart/p/podsn/pods45.pn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14675"/>
            <a:ext cx="3162300" cy="37433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4" grpId="0"/>
      <p:bldP spid="14" grpId="1"/>
      <p:bldP spid="14" grpId="4"/>
      <p:bldP spid="14" grpId="5"/>
      <p:bldP spid="14" grpId="6"/>
      <p:bldP spid="14" grpId="7"/>
      <p:bldP spid="14" grpId="8"/>
      <p:bldP spid="14" grpId="9"/>
      <p:bldP spid="14" grpId="10"/>
      <p:bldP spid="14" grpId="1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7286644" y="214290"/>
            <a:ext cx="1214446" cy="114300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857496"/>
            <a:ext cx="3162300" cy="37433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86446" y="3429000"/>
            <a:ext cx="251062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она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8628" y="214290"/>
            <a:ext cx="1214446" cy="114300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857356" y="214290"/>
            <a:ext cx="1214446" cy="114300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14678" y="214290"/>
            <a:ext cx="1214446" cy="114300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572000" y="214290"/>
            <a:ext cx="1214446" cy="114300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Овал 2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929322" y="214290"/>
            <a:ext cx="1214446" cy="114300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358082" y="5715016"/>
            <a:ext cx="1478474" cy="785818"/>
          </a:xfrm>
          <a:prstGeom prst="rightArrow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далее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5715016"/>
            <a:ext cx="25939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Подумай!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2" descr="http://lenagold.narod.ru/fon/clipart/p/podsn/pods45.pn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114675"/>
            <a:ext cx="3162300" cy="3743325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5929322" y="1571612"/>
            <a:ext cx="1357322" cy="928694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м.р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00958" y="2214554"/>
            <a:ext cx="1357322" cy="928694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ср.р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00760" y="2714620"/>
            <a:ext cx="1357322" cy="928694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ж.р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58" y="1785926"/>
            <a:ext cx="2357422" cy="37433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4" grpId="0"/>
      <p:bldP spid="14" grpId="1"/>
      <p:bldP spid="14" grpId="3"/>
      <p:bldP spid="14" grpId="4"/>
      <p:bldP spid="14" grpId="6"/>
      <p:bldP spid="14" grpId="7"/>
      <p:bldP spid="14" grpId="8"/>
      <p:bldP spid="14" grpId="9"/>
      <p:bldP spid="14" grpId="10"/>
      <p:bldP spid="14" grpId="11"/>
      <p:bldP spid="13" grpId="0" animBg="1"/>
      <p:bldP spid="15" grpId="0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857496"/>
            <a:ext cx="3162300" cy="37433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86446" y="3429000"/>
            <a:ext cx="9188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Овал 16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428628" y="214290"/>
            <a:ext cx="1214446" cy="114300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857356" y="214290"/>
            <a:ext cx="1214446" cy="114300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14678" y="214290"/>
            <a:ext cx="1214446" cy="114300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572000" y="214290"/>
            <a:ext cx="1214446" cy="114300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929322" y="214290"/>
            <a:ext cx="1214446" cy="114300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286644" y="214290"/>
            <a:ext cx="1214446" cy="114300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358082" y="5715016"/>
            <a:ext cx="1478474" cy="785818"/>
          </a:xfrm>
          <a:prstGeom prst="rightArrow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далее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5715016"/>
            <a:ext cx="25939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Подумай!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2" descr="http://lenagold.narod.ru/fon/clipart/p/podsn/pods45.png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14675"/>
            <a:ext cx="3162300" cy="3743325"/>
          </a:xfrm>
          <a:prstGeom prst="rect">
            <a:avLst/>
          </a:prstGeom>
          <a:noFill/>
        </p:spPr>
      </p:pic>
      <p:pic>
        <p:nvPicPr>
          <p:cNvPr id="13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1785926"/>
            <a:ext cx="2357422" cy="3743325"/>
          </a:xfrm>
          <a:prstGeom prst="rect">
            <a:avLst/>
          </a:prstGeom>
          <a:noFill/>
        </p:spPr>
      </p:pic>
      <p:pic>
        <p:nvPicPr>
          <p:cNvPr id="15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57290" y="3114675"/>
            <a:ext cx="2357422" cy="37433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4" grpId="2"/>
      <p:bldP spid="14" grpId="3"/>
      <p:bldP spid="14" grpId="4"/>
      <p:bldP spid="14" grpId="5"/>
      <p:bldP spid="14" grpId="6"/>
      <p:bldP spid="14" grpId="7"/>
      <p:bldP spid="14" grpId="8"/>
      <p:bldP spid="14" grpId="9"/>
      <p:bldP spid="14" grpId="10"/>
      <p:bldP spid="14" grpId="1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85926"/>
            <a:ext cx="2357422" cy="3743325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7286644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857496"/>
            <a:ext cx="3162300" cy="37433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86446" y="3429000"/>
            <a:ext cx="257634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оно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8628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857356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14678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572000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Овал 2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929322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358082" y="5715016"/>
            <a:ext cx="1478474" cy="785818"/>
          </a:xfrm>
          <a:prstGeom prst="rightArrow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далее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5715016"/>
            <a:ext cx="25939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Подумай!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2" descr="http://lenagold.narod.ru/fon/clipart/p/podsn/pods45.pn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14675"/>
            <a:ext cx="3162300" cy="3743325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5929322" y="1571612"/>
            <a:ext cx="1357322" cy="928694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м.р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29322" y="2714620"/>
            <a:ext cx="1357322" cy="928694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ж.р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1785926"/>
            <a:ext cx="2357422" cy="3743325"/>
          </a:xfrm>
          <a:prstGeom prst="rect">
            <a:avLst/>
          </a:prstGeom>
          <a:noFill/>
        </p:spPr>
      </p:pic>
      <p:pic>
        <p:nvPicPr>
          <p:cNvPr id="25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57290" y="3114675"/>
            <a:ext cx="2357422" cy="3743325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7500958" y="2214554"/>
            <a:ext cx="1357322" cy="928694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ср.р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6488668"/>
            <a:ext cx="165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©</a:t>
            </a:r>
            <a:r>
              <a:rPr lang="en-US" dirty="0" smtClean="0">
                <a:solidFill>
                  <a:schemeClr val="bg1"/>
                </a:solidFill>
              </a:rPr>
              <a:t>pechenkinasv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4" grpId="0"/>
      <p:bldP spid="14" grpId="1"/>
      <p:bldP spid="14" grpId="2"/>
      <p:bldP spid="14" grpId="3"/>
      <p:bldP spid="14" grpId="4"/>
      <p:bldP spid="14" grpId="5"/>
      <p:bldP spid="14" grpId="6"/>
      <p:bldP spid="14" grpId="7"/>
      <p:bldP spid="14" grpId="8"/>
      <p:bldP spid="14" grpId="9"/>
      <p:bldP spid="13" grpId="0" animBg="1"/>
      <p:bldP spid="16" grpId="0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85860"/>
            <a:ext cx="2357422" cy="37433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86446" y="3429000"/>
            <a:ext cx="196399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8628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857356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14678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929322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286644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358082" y="5715016"/>
            <a:ext cx="1478474" cy="785818"/>
          </a:xfrm>
          <a:prstGeom prst="rightArrow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далее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5715016"/>
            <a:ext cx="25939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Подумай!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85926"/>
            <a:ext cx="2357422" cy="3743325"/>
          </a:xfrm>
          <a:prstGeom prst="rect">
            <a:avLst/>
          </a:prstGeom>
          <a:noFill/>
        </p:spPr>
      </p:pic>
      <p:pic>
        <p:nvPicPr>
          <p:cNvPr id="13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857496"/>
            <a:ext cx="3162300" cy="3743325"/>
          </a:xfrm>
          <a:prstGeom prst="rect">
            <a:avLst/>
          </a:prstGeom>
          <a:noFill/>
        </p:spPr>
      </p:pic>
      <p:pic>
        <p:nvPicPr>
          <p:cNvPr id="15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1785926"/>
            <a:ext cx="2357422" cy="3743325"/>
          </a:xfrm>
          <a:prstGeom prst="rect">
            <a:avLst/>
          </a:prstGeom>
          <a:noFill/>
        </p:spPr>
      </p:pic>
      <p:pic>
        <p:nvPicPr>
          <p:cNvPr id="16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57290" y="3114675"/>
            <a:ext cx="2357422" cy="3743325"/>
          </a:xfrm>
          <a:prstGeom prst="rect">
            <a:avLst/>
          </a:prstGeom>
          <a:noFill/>
        </p:spPr>
      </p:pic>
      <p:pic>
        <p:nvPicPr>
          <p:cNvPr id="23" name="Picture 2" descr="http://lenagold.narod.ru/fon/clipart/p/podsn/pods45.png">
            <a:hlinkClick r:id="" action="ppaction://noaction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14675"/>
            <a:ext cx="3162300" cy="3743325"/>
          </a:xfrm>
          <a:prstGeom prst="rect">
            <a:avLst/>
          </a:prstGeom>
          <a:noFill/>
        </p:spPr>
      </p:pic>
      <p:sp>
        <p:nvSpPr>
          <p:cNvPr id="20" name="Овал 19">
            <a:hlinkClick r:id="" action="ppaction://noaction">
              <a:snd r:embed="rId5" name="chimes.wav"/>
            </a:hlinkClick>
          </p:cNvPr>
          <p:cNvSpPr/>
          <p:nvPr/>
        </p:nvSpPr>
        <p:spPr>
          <a:xfrm>
            <a:off x="4572000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14" grpId="0"/>
      <p:bldP spid="14" grpId="1"/>
      <p:bldP spid="14" grpId="2"/>
      <p:bldP spid="14" grpId="3"/>
      <p:bldP spid="14" grpId="4"/>
      <p:bldP spid="14" grpId="7"/>
      <p:bldP spid="14" grpId="8"/>
      <p:bldP spid="14" grpId="9"/>
      <p:bldP spid="14" grpId="10"/>
      <p:bldP spid="14" grpId="1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85926"/>
            <a:ext cx="2357422" cy="3743325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7286644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857496"/>
            <a:ext cx="3162300" cy="37433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86446" y="3429000"/>
            <a:ext cx="178285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он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8628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857356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14678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572000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Овал 2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929322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358082" y="5715016"/>
            <a:ext cx="1478474" cy="785818"/>
          </a:xfrm>
          <a:prstGeom prst="rightArrow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далее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5715016"/>
            <a:ext cx="25939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Подумай!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2" descr="http://lenagold.narod.ru/fon/clipart/p/podsn/pods45.png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14675"/>
            <a:ext cx="3162300" cy="3743325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6000760" y="2714620"/>
            <a:ext cx="1357322" cy="928694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ж.р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1785926"/>
            <a:ext cx="2357422" cy="3743325"/>
          </a:xfrm>
          <a:prstGeom prst="rect">
            <a:avLst/>
          </a:prstGeom>
          <a:noFill/>
        </p:spPr>
      </p:pic>
      <p:pic>
        <p:nvPicPr>
          <p:cNvPr id="25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57290" y="3114675"/>
            <a:ext cx="2357422" cy="3743325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7500958" y="2214554"/>
            <a:ext cx="1357322" cy="928694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ср.р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85860"/>
            <a:ext cx="2357422" cy="3743325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5929322" y="1571612"/>
            <a:ext cx="1357322" cy="928694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м.р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114675"/>
            <a:ext cx="2357422" cy="37433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4" grpId="0"/>
      <p:bldP spid="14" grpId="1"/>
      <p:bldP spid="14" grpId="2"/>
      <p:bldP spid="14" grpId="3"/>
      <p:bldP spid="14" grpId="4"/>
      <p:bldP spid="14" grpId="5"/>
      <p:bldP spid="14" grpId="6"/>
      <p:bldP spid="14" grpId="7"/>
      <p:bldP spid="14" grpId="8"/>
      <p:bldP spid="14" grpId="9"/>
      <p:bldP spid="16" grpId="0" animBg="1"/>
      <p:bldP spid="15" grpId="0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85926"/>
            <a:ext cx="2357422" cy="3743325"/>
          </a:xfrm>
          <a:prstGeom prst="rect">
            <a:avLst/>
          </a:prstGeom>
          <a:noFill/>
        </p:spPr>
      </p:pic>
      <p:pic>
        <p:nvPicPr>
          <p:cNvPr id="7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857496"/>
            <a:ext cx="3162300" cy="37433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86446" y="3429000"/>
            <a:ext cx="260359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они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8628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857356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14678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572000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929322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ед.ч.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endshow"/>
          </p:cNvPr>
          <p:cNvSpPr/>
          <p:nvPr/>
        </p:nvSpPr>
        <p:spPr>
          <a:xfrm>
            <a:off x="7358082" y="5715016"/>
            <a:ext cx="1478474" cy="785818"/>
          </a:xfrm>
          <a:prstGeom prst="rightArrow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конец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5715016"/>
            <a:ext cx="25939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Подумай!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2" descr="http://lenagold.narod.ru/fon/clipart/p/podsn/pods45.png">
            <a:hlinkClick r:id="" action="ppaction://noaction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14675"/>
            <a:ext cx="3162300" cy="3743325"/>
          </a:xfrm>
          <a:prstGeom prst="rect">
            <a:avLst/>
          </a:prstGeom>
          <a:noFill/>
        </p:spPr>
      </p:pic>
      <p:pic>
        <p:nvPicPr>
          <p:cNvPr id="23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1785926"/>
            <a:ext cx="2357422" cy="3743325"/>
          </a:xfrm>
          <a:prstGeom prst="rect">
            <a:avLst/>
          </a:prstGeom>
          <a:noFill/>
        </p:spPr>
      </p:pic>
      <p:pic>
        <p:nvPicPr>
          <p:cNvPr id="25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57290" y="3114675"/>
            <a:ext cx="2357422" cy="3743325"/>
          </a:xfrm>
          <a:prstGeom prst="rect">
            <a:avLst/>
          </a:prstGeom>
          <a:noFill/>
        </p:spPr>
      </p:pic>
      <p:pic>
        <p:nvPicPr>
          <p:cNvPr id="27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85860"/>
            <a:ext cx="2357422" cy="3743325"/>
          </a:xfrm>
          <a:prstGeom prst="rect">
            <a:avLst/>
          </a:prstGeom>
          <a:noFill/>
        </p:spPr>
      </p:pic>
      <p:pic>
        <p:nvPicPr>
          <p:cNvPr id="28" name="Picture 2" descr="http://lenagold.narod.ru/fon/clipart/p/podsn/pods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114675"/>
            <a:ext cx="2357422" cy="3743325"/>
          </a:xfrm>
          <a:prstGeom prst="rect">
            <a:avLst/>
          </a:prstGeom>
          <a:noFill/>
        </p:spPr>
      </p:pic>
      <p:sp>
        <p:nvSpPr>
          <p:cNvPr id="22" name="Овал 21">
            <a:hlinkClick r:id="" action="ppaction://noaction">
              <a:snd r:embed="rId5" name="chimes.wav"/>
            </a:hlinkClick>
          </p:cNvPr>
          <p:cNvSpPr/>
          <p:nvPr/>
        </p:nvSpPr>
        <p:spPr>
          <a:xfrm>
            <a:off x="7286644" y="214290"/>
            <a:ext cx="1214446" cy="11430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 лица,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мн.ч.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C:\Documents and Settings\Администратор\Рабочий стол\0_78afc_fe334529_L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36744">
            <a:off x="1600946" y="5156404"/>
            <a:ext cx="1851968" cy="1348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4" grpId="0"/>
      <p:bldP spid="14" grpId="1"/>
      <p:bldP spid="14" grpId="2"/>
      <p:bldP spid="14" grpId="3"/>
      <p:bldP spid="14" grpId="6"/>
      <p:bldP spid="14" grpId="7"/>
      <p:bldP spid="14" grpId="8"/>
      <p:bldP spid="14" grpId="9"/>
      <p:bldP spid="14" grpId="10"/>
      <p:bldP spid="14" grpId="1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370</Words>
  <Application>Microsoft Office PowerPoint</Application>
  <PresentationFormat>Экран (4:3)</PresentationFormat>
  <Paragraphs>141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Света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boss</cp:lastModifiedBy>
  <cp:revision>48</cp:revision>
  <dcterms:created xsi:type="dcterms:W3CDTF">2014-03-25T14:05:33Z</dcterms:created>
  <dcterms:modified xsi:type="dcterms:W3CDTF">2021-04-22T07:03:35Z</dcterms:modified>
</cp:coreProperties>
</file>