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75" r:id="rId3"/>
    <p:sldId id="272" r:id="rId4"/>
    <p:sldId id="276" r:id="rId5"/>
    <p:sldId id="277" r:id="rId6"/>
    <p:sldId id="278" r:id="rId7"/>
    <p:sldId id="266" r:id="rId8"/>
    <p:sldId id="284" r:id="rId9"/>
    <p:sldId id="281" r:id="rId10"/>
    <p:sldId id="285" r:id="rId11"/>
    <p:sldId id="283" r:id="rId12"/>
    <p:sldId id="270" r:id="rId13"/>
    <p:sldId id="282" r:id="rId14"/>
    <p:sldId id="260" r:id="rId15"/>
    <p:sldId id="25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53B88"/>
    <a:srgbClr val="F684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3779912" y="4581128"/>
            <a:ext cx="392041" cy="923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9" descr="C:\Users\tanya\Desktop\Мам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2780929"/>
            <a:ext cx="2212087" cy="34563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H="1">
            <a:off x="3779911" y="4581128"/>
            <a:ext cx="392041" cy="923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9" descr="C:\Users\tanya\Desktop\Мам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8" y="2780929"/>
            <a:ext cx="2212087" cy="34563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860032" y="2204864"/>
            <a:ext cx="589532" cy="12011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4352698" y="-672178"/>
            <a:ext cx="1440160" cy="4025892"/>
          </a:xfrm>
          <a:prstGeom prst="leftBrace">
            <a:avLst>
              <a:gd name="adj1" fmla="val 8333"/>
              <a:gd name="adj2" fmla="val 511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54868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75932" y="3149015"/>
            <a:ext cx="24682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6212" y="3406030"/>
            <a:ext cx="319972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66497" y="3441403"/>
            <a:ext cx="2999154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644" y="476672"/>
            <a:ext cx="390207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3670754"/>
            <a:ext cx="37289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sz="54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р. = 100 к.</a:t>
            </a:r>
          </a:p>
        </p:txBody>
      </p:sp>
    </p:spTree>
    <p:extLst>
      <p:ext uri="{BB962C8B-B14F-4D97-AF65-F5344CB8AC3E}">
        <p14:creationId xmlns:p14="http://schemas.microsoft.com/office/powerpoint/2010/main" xmlns="" val="8696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39"/>
            <a:ext cx="8496944" cy="634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29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ew\Pictures\2015-02-23 таблица1\таблица1 001.jpg"/>
          <p:cNvPicPr>
            <a:picLocks noChangeAspect="1" noChangeArrowheads="1"/>
          </p:cNvPicPr>
          <p:nvPr/>
        </p:nvPicPr>
        <p:blipFill>
          <a:blip r:embed="rId2" cstate="print"/>
          <a:srcRect b="67858"/>
          <a:stretch>
            <a:fillRect/>
          </a:stretch>
        </p:blipFill>
        <p:spPr bwMode="auto">
          <a:xfrm>
            <a:off x="539552" y="1124744"/>
            <a:ext cx="8366345" cy="30385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124744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3068960"/>
            <a:ext cx="835292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26" descr="Чашка, 2034 SNT SNT, Харьков, Украина, купить не дорого термосы, сервизы, чашки, тортовницы, конфетницы, детское, керамические т"/>
          <p:cNvPicPr>
            <a:picLocks noChangeAspect="1" noChangeArrowheads="1"/>
          </p:cNvPicPr>
          <p:nvPr/>
        </p:nvPicPr>
        <p:blipFill>
          <a:blip r:embed="rId3" cstate="print"/>
          <a:srcRect l="69551" t="26208" b="45569"/>
          <a:stretch>
            <a:fillRect/>
          </a:stretch>
        </p:blipFill>
        <p:spPr bwMode="auto">
          <a:xfrm>
            <a:off x="1835696" y="3068960"/>
            <a:ext cx="1219223" cy="720080"/>
          </a:xfrm>
          <a:prstGeom prst="rect">
            <a:avLst/>
          </a:prstGeom>
          <a:noFill/>
        </p:spPr>
      </p:pic>
      <p:pic>
        <p:nvPicPr>
          <p:cNvPr id="10" name="Picture 26" descr="Чашка, 2034 SNT SNT, Харьков, Украина, купить не дорого термосы, сервизы, чашки, тортовницы, конфетницы, детское, керамические т"/>
          <p:cNvPicPr>
            <a:picLocks noChangeAspect="1" noChangeArrowheads="1"/>
          </p:cNvPicPr>
          <p:nvPr/>
        </p:nvPicPr>
        <p:blipFill>
          <a:blip r:embed="rId3" cstate="print"/>
          <a:srcRect l="69551" t="26208" b="45569"/>
          <a:stretch>
            <a:fillRect/>
          </a:stretch>
        </p:blipFill>
        <p:spPr bwMode="auto">
          <a:xfrm>
            <a:off x="539552" y="3068960"/>
            <a:ext cx="1219223" cy="720080"/>
          </a:xfrm>
          <a:prstGeom prst="rect">
            <a:avLst/>
          </a:prstGeom>
          <a:noFill/>
        </p:spPr>
      </p:pic>
      <p:pic>
        <p:nvPicPr>
          <p:cNvPr id="21" name="Picture 26" descr="Чашка, 2034 SNT SNT, Харьков, Украина, купить не дорого термосы, сервизы, чашки, тортовницы, конфетницы, детское, керамические т"/>
          <p:cNvPicPr>
            <a:picLocks noChangeAspect="1" noChangeArrowheads="1"/>
          </p:cNvPicPr>
          <p:nvPr/>
        </p:nvPicPr>
        <p:blipFill>
          <a:blip r:embed="rId3" cstate="print"/>
          <a:srcRect l="69551" t="26208" b="45569"/>
          <a:stretch>
            <a:fillRect/>
          </a:stretch>
        </p:blipFill>
        <p:spPr bwMode="auto">
          <a:xfrm>
            <a:off x="3203848" y="3068960"/>
            <a:ext cx="1219223" cy="720080"/>
          </a:xfrm>
          <a:prstGeom prst="rect">
            <a:avLst/>
          </a:prstGeom>
          <a:noFill/>
        </p:spPr>
      </p:pic>
      <p:pic>
        <p:nvPicPr>
          <p:cNvPr id="22" name="Picture 26" descr="Чашка, 2034 SNT SNT, Харьков, Украина, купить не дорого термосы, сервизы, чашки, тортовницы, конфетницы, детское, керамические т"/>
          <p:cNvPicPr>
            <a:picLocks noChangeAspect="1" noChangeArrowheads="1"/>
          </p:cNvPicPr>
          <p:nvPr/>
        </p:nvPicPr>
        <p:blipFill>
          <a:blip r:embed="rId3" cstate="print"/>
          <a:srcRect l="69551" t="26208" b="45569"/>
          <a:stretch>
            <a:fillRect/>
          </a:stretch>
        </p:blipFill>
        <p:spPr bwMode="auto">
          <a:xfrm>
            <a:off x="4499992" y="3068960"/>
            <a:ext cx="1219223" cy="720080"/>
          </a:xfrm>
          <a:prstGeom prst="rect">
            <a:avLst/>
          </a:prstGeom>
          <a:noFill/>
        </p:spPr>
      </p:pic>
      <p:pic>
        <p:nvPicPr>
          <p:cNvPr id="23" name="Picture 26" descr="Чашка, 2034 SNT SNT, Харьков, Украина, купить не дорого термосы, сервизы, чашки, тортовницы, конфетницы, детское, керамические т"/>
          <p:cNvPicPr>
            <a:picLocks noChangeAspect="1" noChangeArrowheads="1"/>
          </p:cNvPicPr>
          <p:nvPr/>
        </p:nvPicPr>
        <p:blipFill>
          <a:blip r:embed="rId3" cstate="print"/>
          <a:srcRect l="69551" t="26208" b="45569"/>
          <a:stretch>
            <a:fillRect/>
          </a:stretch>
        </p:blipFill>
        <p:spPr bwMode="auto">
          <a:xfrm>
            <a:off x="5796136" y="3068960"/>
            <a:ext cx="1219223" cy="720080"/>
          </a:xfrm>
          <a:prstGeom prst="rect">
            <a:avLst/>
          </a:prstGeom>
          <a:noFill/>
        </p:spPr>
      </p:pic>
      <p:pic>
        <p:nvPicPr>
          <p:cNvPr id="24" name="Picture 26" descr="Чашка, 2034 SNT SNT, Харьков, Украина, купить не дорого термосы, сервизы, чашки, тортовницы, конфетницы, детское, керамические т"/>
          <p:cNvPicPr>
            <a:picLocks noChangeAspect="1" noChangeArrowheads="1"/>
          </p:cNvPicPr>
          <p:nvPr/>
        </p:nvPicPr>
        <p:blipFill>
          <a:blip r:embed="rId3" cstate="print"/>
          <a:srcRect l="69551" t="26208" b="45569"/>
          <a:stretch>
            <a:fillRect/>
          </a:stretch>
        </p:blipFill>
        <p:spPr bwMode="auto">
          <a:xfrm>
            <a:off x="7164288" y="3068960"/>
            <a:ext cx="1219223" cy="72008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39552" y="3645024"/>
            <a:ext cx="9300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60р.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07704" y="3645024"/>
            <a:ext cx="9300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60р.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75856" y="3645024"/>
            <a:ext cx="9300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60р.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44008" y="3645024"/>
            <a:ext cx="9300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60р.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12160" y="3645024"/>
            <a:ext cx="9300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60р.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80312" y="3645024"/>
            <a:ext cx="9300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60р.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869560" cy="1575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Я узнал…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Я понял…</a:t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Я научился…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268760"/>
            <a:ext cx="4174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41755" y="1988840"/>
            <a:ext cx="8208912" cy="236988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купила 5 килограммов яблок по 30 рублей за килограмм.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денег заплатила мама за всю покупку?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476672"/>
            <a:ext cx="8208912" cy="206210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atin typeface="+mj-lt"/>
                <a:ea typeface="Calibri" pitchFamily="34" charset="0"/>
                <a:cs typeface="Times New Roman" pitchFamily="18" charset="0"/>
              </a:rPr>
              <a:t>30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 5 = 150 (р.)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стоимость яблок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 flipH="1" flipV="1">
            <a:off x="1187624" y="11967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628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Ответ: 150 рублей.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01" y="548680"/>
            <a:ext cx="6357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Цена. Количество. Стоимость.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3779912" y="4581128"/>
            <a:ext cx="392041" cy="923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9" descr="C:\Users\tanya\Desktop\Мам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2775976"/>
            <a:ext cx="2212087" cy="34563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H="1">
            <a:off x="3779911" y="4581128"/>
            <a:ext cx="392041" cy="923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0230" y="3502694"/>
            <a:ext cx="589532" cy="12011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5072778" y="767983"/>
            <a:ext cx="1440160" cy="4025892"/>
          </a:xfrm>
          <a:prstGeom prst="leftBrace">
            <a:avLst>
              <a:gd name="adj1" fmla="val 8333"/>
              <a:gd name="adj2" fmla="val 511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8749" y="1497558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8047" y="208237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ЦЕНА</a:t>
            </a:r>
          </a:p>
          <a:p>
            <a:pPr lvl="0"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pPr lvl="0"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Постоялый двор - 4P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916832"/>
            <a:ext cx="2411760" cy="1607840"/>
          </a:xfrm>
          <a:prstGeom prst="rect">
            <a:avLst/>
          </a:prstGeom>
          <a:noFill/>
        </p:spPr>
      </p:pic>
      <p:pic>
        <p:nvPicPr>
          <p:cNvPr id="28680" name="Picture 8" descr="Конструирование и моделирование - Картинка 7446/2"/>
          <p:cNvPicPr>
            <a:picLocks noChangeAspect="1" noChangeArrowheads="1"/>
          </p:cNvPicPr>
          <p:nvPr/>
        </p:nvPicPr>
        <p:blipFill>
          <a:blip r:embed="rId3" cstate="print"/>
          <a:srcRect l="13919" t="4646" r="14166" b="16378"/>
          <a:stretch>
            <a:fillRect/>
          </a:stretch>
        </p:blipFill>
        <p:spPr bwMode="auto">
          <a:xfrm>
            <a:off x="4499992" y="1961456"/>
            <a:ext cx="2232248" cy="4896544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683568" y="0"/>
            <a:ext cx="4283968" cy="2564904"/>
          </a:xfrm>
          <a:prstGeom prst="cloudCallout">
            <a:avLst>
              <a:gd name="adj1" fmla="val 57725"/>
              <a:gd name="adj2" fmla="val 5321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5796136" y="260648"/>
            <a:ext cx="2952328" cy="1296144"/>
          </a:xfrm>
          <a:prstGeom prst="cloudCallout">
            <a:avLst>
              <a:gd name="adj1" fmla="val -33929"/>
              <a:gd name="adj2" fmla="val 13847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548680"/>
            <a:ext cx="2682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5 рублей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04664"/>
            <a:ext cx="380790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Однозначное нечётное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число, которое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делится на 3.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548680"/>
            <a:ext cx="16340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Цена –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836712"/>
            <a:ext cx="30267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Количество – 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836712"/>
            <a:ext cx="18277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9 шаров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1" name="Picture 9" descr="C:\Users\tanya\Desktop\Мам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1059959" cy="165618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547664" y="4581128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4509120"/>
            <a:ext cx="1632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 р.</a:t>
            </a:r>
            <a:endParaRPr lang="ru-RU" sz="54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3933056"/>
            <a:ext cx="23448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Стоимость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5" grpId="1"/>
      <p:bldP spid="16" grpId="0"/>
      <p:bldP spid="17" grpId="0"/>
      <p:bldP spid="18" grpId="0"/>
      <p:bldP spid="19" grpId="0"/>
      <p:bldP spid="19" grpId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s playing soccer and basketball из ayelet_keshet. Роялти-фри вектор #42070359 на Fotoli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3900010" cy="3120009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995936" y="476672"/>
            <a:ext cx="79208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99992" y="2492896"/>
            <a:ext cx="792088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55976" y="1268760"/>
            <a:ext cx="360040" cy="15925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Куда деть монеты по 10 и 50 копеек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08720"/>
            <a:ext cx="752759" cy="752759"/>
          </a:xfrm>
          <a:prstGeom prst="rect">
            <a:avLst/>
          </a:prstGeom>
          <a:noFill/>
        </p:spPr>
      </p:pic>
      <p:pic>
        <p:nvPicPr>
          <p:cNvPr id="9" name="Picture 10" descr="http://im3-tub-ru.yandex.net/i?id=dbf2d25e386dadfb7ca20d4662fa55d4-1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628800"/>
            <a:ext cx="685317" cy="685317"/>
          </a:xfrm>
          <a:prstGeom prst="rect">
            <a:avLst/>
          </a:prstGeom>
          <a:noFill/>
        </p:spPr>
      </p:pic>
      <p:pic>
        <p:nvPicPr>
          <p:cNvPr id="10" name="Picture 14" descr="Информационный портал &quot;Город&quot; - новости Братс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48680"/>
            <a:ext cx="1080120" cy="1080120"/>
          </a:xfrm>
          <a:prstGeom prst="rect">
            <a:avLst/>
          </a:prstGeom>
          <a:noFill/>
        </p:spPr>
      </p:pic>
      <p:pic>
        <p:nvPicPr>
          <p:cNvPr id="11" name="Picture 16" descr="Экспертиза наличных денежных средств, определение платежеспособности валюты РФ, обмен денежных купюр, виды приборов, с помощью 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573016"/>
            <a:ext cx="688200" cy="688200"/>
          </a:xfrm>
          <a:prstGeom prst="rect">
            <a:avLst/>
          </a:prstGeom>
          <a:noFill/>
        </p:spPr>
      </p:pic>
      <p:pic>
        <p:nvPicPr>
          <p:cNvPr id="12" name="Picture 2" descr="Куда деть монеты по 10 и 50 копеек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913" y="836712"/>
            <a:ext cx="792088" cy="792088"/>
          </a:xfrm>
          <a:prstGeom prst="rect">
            <a:avLst/>
          </a:prstGeom>
          <a:noFill/>
        </p:spPr>
      </p:pic>
      <p:pic>
        <p:nvPicPr>
          <p:cNvPr id="13" name="Picture 10" descr="http://im3-tub-ru.yandex.net/i?id=dbf2d25e386dadfb7ca20d4662fa55d4-1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9526" y="2276872"/>
            <a:ext cx="648072" cy="648072"/>
          </a:xfrm>
          <a:prstGeom prst="rect">
            <a:avLst/>
          </a:prstGeom>
          <a:noFill/>
        </p:spPr>
      </p:pic>
      <p:pic>
        <p:nvPicPr>
          <p:cNvPr id="14" name="Picture 10" descr="http://im3-tub-ru.yandex.net/i?id=dbf2d25e386dadfb7ca20d4662fa55d4-1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1574" y="1628800"/>
            <a:ext cx="648072" cy="648072"/>
          </a:xfrm>
          <a:prstGeom prst="rect">
            <a:avLst/>
          </a:prstGeom>
          <a:noFill/>
        </p:spPr>
      </p:pic>
      <p:pic>
        <p:nvPicPr>
          <p:cNvPr id="15" name="Picture 10" descr="http://im3-tub-ru.yandex.net/i?id=dbf2d25e386dadfb7ca20d4662fa55d4-1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3622" y="2276872"/>
            <a:ext cx="648072" cy="648072"/>
          </a:xfrm>
          <a:prstGeom prst="rect">
            <a:avLst/>
          </a:prstGeom>
          <a:noFill/>
        </p:spPr>
      </p:pic>
      <p:pic>
        <p:nvPicPr>
          <p:cNvPr id="16" name="Picture 16" descr="Экспертиза наличных денежных средств, определение платежеспособности валюты РФ, обмен денежных купюр, виды приборов, с помощью 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496" y="3573016"/>
            <a:ext cx="720080" cy="720080"/>
          </a:xfrm>
          <a:prstGeom prst="rect">
            <a:avLst/>
          </a:prstGeom>
          <a:noFill/>
        </p:spPr>
      </p:pic>
      <p:pic>
        <p:nvPicPr>
          <p:cNvPr id="17" name="Picture 16" descr="Экспертиза наличных денежных средств, определение платежеспособности валюты РФ, обмен денежных купюр, виды приборов, с помощью 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8352" y="2924944"/>
            <a:ext cx="648072" cy="648072"/>
          </a:xfrm>
          <a:prstGeom prst="rect">
            <a:avLst/>
          </a:prstGeom>
          <a:noFill/>
        </p:spPr>
      </p:pic>
      <p:pic>
        <p:nvPicPr>
          <p:cNvPr id="18" name="Picture 16" descr="Экспертиза наличных денежных средств, определение платежеспособности валюты РФ, обмен денежных купюр, виды приборов, с помощью 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924944"/>
            <a:ext cx="688200" cy="688200"/>
          </a:xfrm>
          <a:prstGeom prst="rect">
            <a:avLst/>
          </a:prstGeom>
          <a:noFill/>
        </p:spPr>
      </p:pic>
      <p:pic>
        <p:nvPicPr>
          <p:cNvPr id="19" name="Picture 16" descr="Экспертиза наличных денежных средств, определение платежеспособности валюты РФ, обмен денежных купюр, виды приборов, с помощью 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924944"/>
            <a:ext cx="683568" cy="683568"/>
          </a:xfrm>
          <a:prstGeom prst="rect">
            <a:avLst/>
          </a:prstGeom>
          <a:noFill/>
        </p:spPr>
      </p:pic>
      <p:pic>
        <p:nvPicPr>
          <p:cNvPr id="20" name="Picture 10" descr="http://im3-tub-ru.yandex.net/i?id=dbf2d25e386dadfb7ca20d4662fa55d4-1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5929" y="1628800"/>
            <a:ext cx="648072" cy="648072"/>
          </a:xfrm>
          <a:prstGeom prst="rect">
            <a:avLst/>
          </a:prstGeom>
          <a:noFill/>
        </p:spPr>
      </p:pic>
      <p:pic>
        <p:nvPicPr>
          <p:cNvPr id="21" name="Рисунок 20" descr="Стоимость монеты Современная Россия 1 рубль - 2008 год Клуб Нумизмат"/>
          <p:cNvPicPr/>
          <p:nvPr/>
        </p:nvPicPr>
        <p:blipFill>
          <a:blip r:embed="rId7" cstate="print"/>
          <a:srcRect l="3368" r="52433"/>
          <a:stretch>
            <a:fillRect/>
          </a:stretch>
        </p:blipFill>
        <p:spPr bwMode="auto">
          <a:xfrm>
            <a:off x="683568" y="1268760"/>
            <a:ext cx="1584176" cy="16561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779912" y="0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1=100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59832" y="0"/>
            <a:ext cx="3728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р. = 100 к.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476672"/>
            <a:ext cx="3728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р. = 100 к.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908720"/>
            <a:ext cx="1008112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996952"/>
            <a:ext cx="1008112" cy="720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2996952"/>
            <a:ext cx="1008112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1988840"/>
            <a:ext cx="1008112" cy="720080"/>
          </a:xfrm>
          <a:prstGeom prst="rect">
            <a:avLst/>
          </a:prstGeom>
          <a:solidFill>
            <a:srgbClr val="F68426"/>
          </a:solidFill>
          <a:ln>
            <a:solidFill>
              <a:srgbClr val="F68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1916832"/>
            <a:ext cx="1008112" cy="720080"/>
          </a:xfrm>
          <a:prstGeom prst="rect">
            <a:avLst/>
          </a:prstGeom>
          <a:solidFill>
            <a:srgbClr val="953B8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908720"/>
            <a:ext cx="1008112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72505" y="908720"/>
            <a:ext cx="1947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24р.76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2505" y="1988840"/>
            <a:ext cx="1947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63р.70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2415" y="2996952"/>
            <a:ext cx="20521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24 р.20 к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.</a:t>
            </a: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60 р.20 к.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53025" y="980728"/>
            <a:ext cx="1947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19р.65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25033" y="1916832"/>
            <a:ext cx="1947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26р.75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71684" y="3068960"/>
            <a:ext cx="24689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1р. </a:t>
            </a:r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15р.75 к.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1008112" cy="720080"/>
          </a:xfrm>
          <a:prstGeom prst="rect">
            <a:avLst/>
          </a:prstGeom>
          <a:noFill/>
        </p:spPr>
      </p:pic>
      <p:pic>
        <p:nvPicPr>
          <p:cNvPr id="1126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1008111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3779912" y="4581128"/>
            <a:ext cx="411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76872"/>
            <a:ext cx="165943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60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р.50к.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276872"/>
            <a:ext cx="1800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25р.25к.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2204864"/>
            <a:ext cx="165943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23р.10к.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266" name="Picture 2" descr="http://im0-tub-ru.yandex.net/i?id=718b4d0c35c47465143fc74782a8d943-17-144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005935" cy="864096"/>
          </a:xfrm>
          <a:prstGeom prst="rect">
            <a:avLst/>
          </a:prstGeom>
          <a:noFill/>
        </p:spPr>
      </p:pic>
      <p:pic>
        <p:nvPicPr>
          <p:cNvPr id="11268" name="Picture 4" descr="http://im0-tub-ru.yandex.net/i?id=d16269b917b6c9e50b21b2e843464294-15-144&amp;n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08720"/>
            <a:ext cx="1238250" cy="1238250"/>
          </a:xfrm>
          <a:prstGeom prst="rect">
            <a:avLst/>
          </a:prstGeom>
          <a:noFill/>
        </p:spPr>
      </p:pic>
      <p:pic>
        <p:nvPicPr>
          <p:cNvPr id="11270" name="Picture 6" descr="http://im0-tub-ru.yandex.net/i?id=6137e91aa4010636004797813d55b94e-00-144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140968"/>
            <a:ext cx="1096738" cy="1080120"/>
          </a:xfrm>
          <a:prstGeom prst="rect">
            <a:avLst/>
          </a:prstGeom>
          <a:noFill/>
        </p:spPr>
      </p:pic>
      <p:pic>
        <p:nvPicPr>
          <p:cNvPr id="11272" name="Picture 8" descr="Печенье, кексы, пироги. Обсуждение на LiveInternet - Российс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052736"/>
            <a:ext cx="1440160" cy="1080120"/>
          </a:xfrm>
          <a:prstGeom prst="rect">
            <a:avLst/>
          </a:prstGeom>
          <a:noFill/>
        </p:spPr>
      </p:pic>
      <p:pic>
        <p:nvPicPr>
          <p:cNvPr id="11274" name="Picture 10" descr="Моя любимая жевательная резинка - Женский форум Розовые странич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356992"/>
            <a:ext cx="1483845" cy="79208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403648" y="4365104"/>
            <a:ext cx="17524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 р.60к.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4293096"/>
            <a:ext cx="17524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 р.30к.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" name="Рисунок 14" descr="Комус - Веселый молочник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140968"/>
            <a:ext cx="1305751" cy="144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067944" y="4725144"/>
            <a:ext cx="9361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44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780"/>
            <a:ext cx="8087270" cy="616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30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594" y="390704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стоимость = цена   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количество 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0190" y="0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  <a:p>
            <a:pPr algn="ctr"/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76872"/>
            <a:ext cx="510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276872"/>
            <a:ext cx="4908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276872"/>
            <a:ext cx="8370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276872"/>
            <a:ext cx="530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 flipV="1">
            <a:off x="1475656" y="2564904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00329"/>
            <a:ext cx="6948264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5392" y="593609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146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стоимость = цена     количество  </vt:lpstr>
      <vt:lpstr>Слайд 10</vt:lpstr>
      <vt:lpstr>Слайд 11</vt:lpstr>
      <vt:lpstr>Слайд 12</vt:lpstr>
      <vt:lpstr>                 Я узнал… Я понял… Я научился…  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boss</cp:lastModifiedBy>
  <cp:revision>103</cp:revision>
  <dcterms:created xsi:type="dcterms:W3CDTF">2015-02-18T04:15:49Z</dcterms:created>
  <dcterms:modified xsi:type="dcterms:W3CDTF">2019-02-19T11:23:38Z</dcterms:modified>
</cp:coreProperties>
</file>