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8" r:id="rId3"/>
    <p:sldId id="259" r:id="rId4"/>
    <p:sldId id="263" r:id="rId5"/>
    <p:sldId id="260" r:id="rId6"/>
    <p:sldId id="264" r:id="rId7"/>
    <p:sldId id="262" r:id="rId8"/>
    <p:sldId id="269" r:id="rId9"/>
    <p:sldId id="270" r:id="rId10"/>
    <p:sldId id="271" r:id="rId11"/>
    <p:sldId id="272" r:id="rId12"/>
    <p:sldId id="280" r:id="rId13"/>
    <p:sldId id="267" r:id="rId14"/>
    <p:sldId id="274" r:id="rId15"/>
    <p:sldId id="275" r:id="rId16"/>
    <p:sldId id="276" r:id="rId17"/>
    <p:sldId id="277" r:id="rId18"/>
    <p:sldId id="281" r:id="rId19"/>
    <p:sldId id="279" r:id="rId20"/>
    <p:sldId id="283" r:id="rId21"/>
    <p:sldId id="286" r:id="rId22"/>
    <p:sldId id="285" r:id="rId23"/>
    <p:sldId id="287" r:id="rId24"/>
    <p:sldId id="288" r:id="rId25"/>
    <p:sldId id="289" r:id="rId26"/>
    <p:sldId id="292" r:id="rId27"/>
    <p:sldId id="293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ECF6"/>
    <a:srgbClr val="F418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A2F92-AB75-40A2-9F2C-3BEE1F632E89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FC85-731B-43A2-A0CB-5A2DA34894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964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7FBA5FB-EA33-4B66-B480-46EFF84EC81A}"/>
              </a:ext>
            </a:extLst>
          </p:cNvPr>
          <p:cNvSpPr/>
          <p:nvPr userDrawn="1"/>
        </p:nvSpPr>
        <p:spPr>
          <a:xfrm>
            <a:off x="-1" y="0"/>
            <a:ext cx="9169879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xmlns="" id="{8706A2CF-6A12-44F1-ADD6-4A1298782601}"/>
              </a:ext>
            </a:extLst>
          </p:cNvPr>
          <p:cNvSpPr/>
          <p:nvPr userDrawn="1"/>
        </p:nvSpPr>
        <p:spPr>
          <a:xfrm>
            <a:off x="0" y="0"/>
            <a:ext cx="9160526" cy="6858000"/>
          </a:xfrm>
          <a:prstGeom prst="frame">
            <a:avLst>
              <a:gd name="adj1" fmla="val 1865"/>
            </a:avLst>
          </a:prstGeom>
          <a:pattFill prst="pct80">
            <a:fgClr>
              <a:schemeClr val="accent4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media" Target="../media/media4.mp3"/><Relationship Id="rId3" Type="http://schemas.openxmlformats.org/officeDocument/2006/relationships/image" Target="../media/image5.png"/><Relationship Id="rId7" Type="http://schemas.microsoft.com/office/2007/relationships/media" Target="../media/media1.mp3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microsoft.com/office/2007/relationships/media" Target="../media/media3.mp3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media" Target="../media/media2.mp3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media" Target="../media/media7.mp3"/><Relationship Id="rId2" Type="http://schemas.openxmlformats.org/officeDocument/2006/relationships/audio" Target="../media/media8.mp3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microsoft.com/office/2007/relationships/media" Target="../media/media6.mp3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media" Target="../media/media8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67AF058-2E26-4129-A494-D82729BC75CA}"/>
              </a:ext>
            </a:extLst>
          </p:cNvPr>
          <p:cNvSpPr/>
          <p:nvPr/>
        </p:nvSpPr>
        <p:spPr>
          <a:xfrm>
            <a:off x="1907704" y="1124744"/>
            <a:ext cx="5544616" cy="26642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Урок обучения грамоте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00089BE-3556-427E-9F2F-3BA6A733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08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195736" y="332656"/>
            <a:ext cx="511256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Кто издаёт звук?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043608" y="1844824"/>
            <a:ext cx="2124236" cy="24756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62A67CE9-6DB9-4CAF-9B82-255F75DA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9958" y="2132856"/>
            <a:ext cx="2880320" cy="32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865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555776" y="332656"/>
            <a:ext cx="475252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Произнеси звук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6876256" y="4221088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B5D7CAF-D93B-47CE-AE13-71C92E829743}"/>
              </a:ext>
            </a:extLst>
          </p:cNvPr>
          <p:cNvSpPr/>
          <p:nvPr/>
        </p:nvSpPr>
        <p:spPr>
          <a:xfrm>
            <a:off x="1043608" y="1196752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6939557-4A40-4275-BDD9-4B532584E531}"/>
              </a:ext>
            </a:extLst>
          </p:cNvPr>
          <p:cNvSpPr/>
          <p:nvPr/>
        </p:nvSpPr>
        <p:spPr>
          <a:xfrm>
            <a:off x="3347864" y="2373893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A890ACE-9D42-465E-A28F-FBC86ACBA923}"/>
              </a:ext>
            </a:extLst>
          </p:cNvPr>
          <p:cNvSpPr/>
          <p:nvPr/>
        </p:nvSpPr>
        <p:spPr>
          <a:xfrm>
            <a:off x="6444208" y="1340768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AA6F5CF4-DBD6-478C-9818-B6FAA5436048}"/>
              </a:ext>
            </a:extLst>
          </p:cNvPr>
          <p:cNvSpPr/>
          <p:nvPr/>
        </p:nvSpPr>
        <p:spPr>
          <a:xfrm>
            <a:off x="827584" y="4093554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2A7F8B38-B998-4971-B40F-095D7F9D098D}"/>
              </a:ext>
            </a:extLst>
          </p:cNvPr>
          <p:cNvSpPr/>
          <p:nvPr/>
        </p:nvSpPr>
        <p:spPr>
          <a:xfrm>
            <a:off x="3347864" y="4941168"/>
            <a:ext cx="1584176" cy="15841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Э</a:t>
            </a:r>
          </a:p>
        </p:txBody>
      </p:sp>
    </p:spTree>
    <p:extLst>
      <p:ext uri="{BB962C8B-B14F-4D97-AF65-F5344CB8AC3E}">
        <p14:creationId xmlns:p14="http://schemas.microsoft.com/office/powerpoint/2010/main" xmlns="" val="20861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159460" y="315888"/>
            <a:ext cx="252028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??????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E322561E-C46C-4069-BBD8-7FF238662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0D54822E-AC72-4508-993B-FD1FBC911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xmlns="" id="{F5096FB3-81EE-42D6-BFC8-C102121C9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xmlns="" id="{5D3BD421-88A4-408A-8795-CB983DB9E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6F42BC4-515B-4F96-8D98-2FCD5403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: изогнутая линия 16">
            <a:extLst>
              <a:ext uri="{FF2B5EF4-FFF2-40B4-BE49-F238E27FC236}">
                <a16:creationId xmlns:a16="http://schemas.microsoft.com/office/drawing/2014/main" xmlns="" id="{4BF9FACD-E963-45F1-ACF3-4729D2C0278A}"/>
              </a:ext>
            </a:extLst>
          </p:cNvPr>
          <p:cNvSpPr/>
          <p:nvPr/>
        </p:nvSpPr>
        <p:spPr>
          <a:xfrm flipH="1">
            <a:off x="681902" y="1784361"/>
            <a:ext cx="5186242" cy="2160240"/>
          </a:xfrm>
          <a:prstGeom prst="borderCallout2">
            <a:avLst>
              <a:gd name="adj1" fmla="val 43549"/>
              <a:gd name="adj2" fmla="val -140"/>
              <a:gd name="adj3" fmla="val 120083"/>
              <a:gd name="adj4" fmla="val -8297"/>
              <a:gd name="adj5" fmla="val 143712"/>
              <a:gd name="adj6" fmla="val -34644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/>
              <a:t>ГЛАСНЫЕ</a:t>
            </a:r>
          </a:p>
        </p:txBody>
      </p:sp>
    </p:spTree>
    <p:extLst>
      <p:ext uri="{BB962C8B-B14F-4D97-AF65-F5344CB8AC3E}">
        <p14:creationId xmlns:p14="http://schemas.microsoft.com/office/powerpoint/2010/main" xmlns="" val="161232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275856" y="3573016"/>
            <a:ext cx="273630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И-И-И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1052736"/>
            <a:ext cx="6318702" cy="16561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Гласные тянутся песенкой  звонкой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23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915816" y="3212976"/>
            <a:ext cx="273630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О-О-О!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1052736"/>
            <a:ext cx="6318702" cy="16561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Могут заплакать и застонать: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61CDDB9-0CCA-464C-839D-C76A55846639}"/>
              </a:ext>
            </a:extLst>
          </p:cNvPr>
          <p:cNvSpPr/>
          <p:nvPr/>
        </p:nvSpPr>
        <p:spPr>
          <a:xfrm>
            <a:off x="2771800" y="5085184"/>
            <a:ext cx="273630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У-У-У!</a:t>
            </a:r>
          </a:p>
        </p:txBody>
      </p:sp>
    </p:spTree>
    <p:extLst>
      <p:ext uri="{BB962C8B-B14F-4D97-AF65-F5344CB8AC3E}">
        <p14:creationId xmlns:p14="http://schemas.microsoft.com/office/powerpoint/2010/main" xmlns="" val="346122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843808" y="3459018"/>
            <a:ext cx="273630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А-А-А!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1052736"/>
            <a:ext cx="6318702" cy="16561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Могут качать в колыбели Аленку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82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195736" y="3459018"/>
            <a:ext cx="3384376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АУ-АУ-АУ!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1052736"/>
            <a:ext cx="6318702" cy="16561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Могут, как эхо, в лесу закричать: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137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565826" y="3459018"/>
            <a:ext cx="2014286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И-А-У!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1052736"/>
            <a:ext cx="6318702" cy="165618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Могут лететь высоко в синеву: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2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159460" y="315888"/>
            <a:ext cx="252028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395536" y="1493168"/>
            <a:ext cx="8352928" cy="127937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А,О, У, И, Э, Ы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E322561E-C46C-4069-BBD8-7FF238662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0D54822E-AC72-4508-993B-FD1FBC911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xmlns="" id="{F5096FB3-81EE-42D6-BFC8-C102121C9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xmlns="" id="{5D3BD421-88A4-408A-8795-CB983DB9E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EF2E344-1519-468F-9594-8E15E1036317}"/>
              </a:ext>
            </a:extLst>
          </p:cNvPr>
          <p:cNvSpPr/>
          <p:nvPr/>
        </p:nvSpPr>
        <p:spPr>
          <a:xfrm>
            <a:off x="1619672" y="3494348"/>
            <a:ext cx="792088" cy="783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6F42BC4-515B-4F96-8D98-2FCD5403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C1515BE-EF07-4728-96DB-7C45E5603260}"/>
              </a:ext>
            </a:extLst>
          </p:cNvPr>
          <p:cNvSpPr/>
          <p:nvPr/>
        </p:nvSpPr>
        <p:spPr>
          <a:xfrm>
            <a:off x="1640333" y="4725144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31DFFEC-C803-4B66-B4A3-8FC4FDC99705}"/>
              </a:ext>
            </a:extLst>
          </p:cNvPr>
          <p:cNvSpPr/>
          <p:nvPr/>
        </p:nvSpPr>
        <p:spPr>
          <a:xfrm>
            <a:off x="3616450" y="4099662"/>
            <a:ext cx="1466546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9799FF38-8239-4841-AC63-AD5BB9FFEE9B}"/>
              </a:ext>
            </a:extLst>
          </p:cNvPr>
          <p:cNvSpPr/>
          <p:nvPr/>
        </p:nvSpPr>
        <p:spPr>
          <a:xfrm rot="10800000">
            <a:off x="3637109" y="4108512"/>
            <a:ext cx="1466546" cy="77485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336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159460" y="315888"/>
            <a:ext cx="252028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??????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E322561E-C46C-4069-BBD8-7FF238662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0D54822E-AC72-4508-993B-FD1FBC911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xmlns="" id="{F5096FB3-81EE-42D6-BFC8-C102121C9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xmlns="" id="{5D3BD421-88A4-408A-8795-CB983DB9E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73C9A64-38D6-4AEB-BEA7-CCB576A29ACF}"/>
              </a:ext>
            </a:extLst>
          </p:cNvPr>
          <p:cNvSpPr/>
          <p:nvPr/>
        </p:nvSpPr>
        <p:spPr>
          <a:xfrm>
            <a:off x="683568" y="1628800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4FDD8DA-2F11-456E-B2BC-EAE2A5D69E0C}"/>
              </a:ext>
            </a:extLst>
          </p:cNvPr>
          <p:cNvSpPr/>
          <p:nvPr/>
        </p:nvSpPr>
        <p:spPr>
          <a:xfrm>
            <a:off x="2284512" y="1628800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C88D61E-2360-425B-BF0A-E4979381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836" y="3026489"/>
            <a:ext cx="2159521" cy="22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F6173B1-B95E-40A3-8236-DA96F96C4317}"/>
              </a:ext>
            </a:extLst>
          </p:cNvPr>
          <p:cNvSpPr/>
          <p:nvPr/>
        </p:nvSpPr>
        <p:spPr>
          <a:xfrm>
            <a:off x="5450372" y="1635925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5FBC278-8510-4BD7-BD49-83447331B258}"/>
              </a:ext>
            </a:extLst>
          </p:cNvPr>
          <p:cNvSpPr/>
          <p:nvPr/>
        </p:nvSpPr>
        <p:spPr>
          <a:xfrm>
            <a:off x="6264188" y="1635925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F9BAC27-13F2-4590-B71B-D2A29CCA3395}"/>
              </a:ext>
            </a:extLst>
          </p:cNvPr>
          <p:cNvSpPr/>
          <p:nvPr/>
        </p:nvSpPr>
        <p:spPr>
          <a:xfrm>
            <a:off x="1484040" y="1628800"/>
            <a:ext cx="792088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EF2E344-1519-468F-9594-8E15E1036317}"/>
              </a:ext>
            </a:extLst>
          </p:cNvPr>
          <p:cNvSpPr/>
          <p:nvPr/>
        </p:nvSpPr>
        <p:spPr>
          <a:xfrm>
            <a:off x="1492424" y="1628800"/>
            <a:ext cx="792088" cy="783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7DAE84E-3BFD-4E19-A9B2-6F2A66155550}"/>
              </a:ext>
            </a:extLst>
          </p:cNvPr>
          <p:cNvSpPr/>
          <p:nvPr/>
        </p:nvSpPr>
        <p:spPr>
          <a:xfrm>
            <a:off x="5458756" y="1635925"/>
            <a:ext cx="792088" cy="783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05DBA5C-1E99-4776-B3FA-3349160EF03C}"/>
              </a:ext>
            </a:extLst>
          </p:cNvPr>
          <p:cNvSpPr/>
          <p:nvPr/>
        </p:nvSpPr>
        <p:spPr>
          <a:xfrm>
            <a:off x="6264188" y="1628800"/>
            <a:ext cx="792088" cy="783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223233BE-9DED-487D-AB87-AC963B74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31884"/>
            <a:ext cx="297349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985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195736" y="332656"/>
            <a:ext cx="511256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Настрой на урок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DF12FA5-2230-4CEB-9906-C96053FD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647" y="2469176"/>
            <a:ext cx="3022397" cy="43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: изогнутая линия 1">
            <a:extLst>
              <a:ext uri="{FF2B5EF4-FFF2-40B4-BE49-F238E27FC236}">
                <a16:creationId xmlns:a16="http://schemas.microsoft.com/office/drawing/2014/main" xmlns="" id="{E4581EDB-DE5D-404F-A9D4-966425CB2E9B}"/>
              </a:ext>
            </a:extLst>
          </p:cNvPr>
          <p:cNvSpPr/>
          <p:nvPr/>
        </p:nvSpPr>
        <p:spPr>
          <a:xfrm flipH="1">
            <a:off x="971600" y="1389056"/>
            <a:ext cx="4347298" cy="21602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0790"/>
              <a:gd name="adj6" fmla="val -439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В школу я прихожу, чтобы …</a:t>
            </a:r>
          </a:p>
        </p:txBody>
      </p:sp>
    </p:spTree>
    <p:extLst>
      <p:ext uri="{BB962C8B-B14F-4D97-AF65-F5344CB8AC3E}">
        <p14:creationId xmlns:p14="http://schemas.microsoft.com/office/powerpoint/2010/main" xmlns="" val="188021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3108261" y="5580613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4427984" y="5580613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CE88BF48-50B3-491D-9963-7F57F650FC90}"/>
              </a:ext>
            </a:extLst>
          </p:cNvPr>
          <p:cNvSpPr/>
          <p:nvPr/>
        </p:nvSpPr>
        <p:spPr>
          <a:xfrm rot="10800000">
            <a:off x="3133553" y="5580613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4440629" y="5580613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3734665" y="4907503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6477D8A0-3B13-4A4F-B4F2-9E469EF9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9490"/>
            <a:ext cx="1980220" cy="223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1255364F-5127-4CF9-9D6D-E598CB73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72648"/>
            <a:ext cx="1980220" cy="223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340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3108261" y="5580613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4427984" y="5580613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CE88BF48-50B3-491D-9963-7F57F650FC90}"/>
              </a:ext>
            </a:extLst>
          </p:cNvPr>
          <p:cNvSpPr/>
          <p:nvPr/>
        </p:nvSpPr>
        <p:spPr>
          <a:xfrm rot="10800000">
            <a:off x="3133553" y="5580613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4440629" y="5580613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3734665" y="4907503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0CDE648-42F4-45B8-9E82-E66506E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850" y="2032626"/>
            <a:ext cx="2110518" cy="15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C780673-D5A3-44DA-9EC8-E8976E4A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707" y="3309237"/>
            <a:ext cx="2110518" cy="15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437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5EF73445-1C06-4F4E-BCE8-DE79FD8F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72071"/>
            <a:ext cx="2037606" cy="202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349C77-DC7C-4BB4-9716-960EE1FF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3200" y="1832441"/>
            <a:ext cx="2037606" cy="202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2302782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3617411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5B6AD9E-4B68-4D86-8A0C-F2B39B666CD8}"/>
              </a:ext>
            </a:extLst>
          </p:cNvPr>
          <p:cNvSpPr/>
          <p:nvPr/>
        </p:nvSpPr>
        <p:spPr>
          <a:xfrm>
            <a:off x="4946177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CE88BF48-50B3-491D-9963-7F57F650FC90}"/>
              </a:ext>
            </a:extLst>
          </p:cNvPr>
          <p:cNvSpPr/>
          <p:nvPr/>
        </p:nvSpPr>
        <p:spPr>
          <a:xfrm rot="10800000">
            <a:off x="2302781" y="4966647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3656840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xmlns="" id="{15680DFB-CFB8-4B45-AA90-3C00736CAE82}"/>
              </a:ext>
            </a:extLst>
          </p:cNvPr>
          <p:cNvSpPr/>
          <p:nvPr/>
        </p:nvSpPr>
        <p:spPr>
          <a:xfrm rot="10800000">
            <a:off x="4958822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4301508" y="4395837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641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7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2302782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3617411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5B6AD9E-4B68-4D86-8A0C-F2B39B666CD8}"/>
              </a:ext>
            </a:extLst>
          </p:cNvPr>
          <p:cNvSpPr/>
          <p:nvPr/>
        </p:nvSpPr>
        <p:spPr>
          <a:xfrm>
            <a:off x="4946177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CE88BF48-50B3-491D-9963-7F57F650FC90}"/>
              </a:ext>
            </a:extLst>
          </p:cNvPr>
          <p:cNvSpPr/>
          <p:nvPr/>
        </p:nvSpPr>
        <p:spPr>
          <a:xfrm rot="10800000">
            <a:off x="2302781" y="4966647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3656840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xmlns="" id="{15680DFB-CFB8-4B45-AA90-3C00736CAE82}"/>
              </a:ext>
            </a:extLst>
          </p:cNvPr>
          <p:cNvSpPr/>
          <p:nvPr/>
        </p:nvSpPr>
        <p:spPr>
          <a:xfrm rot="10800000">
            <a:off x="4958822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4307691" y="4373769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99685352-7EE8-4F7E-B43E-6DECC43F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016" y="1700808"/>
            <a:ext cx="1669082" cy="19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5B2F72E-C9B9-4AD3-8B83-1EA80A90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914" y="2329554"/>
            <a:ext cx="1669082" cy="19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70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7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2302782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3617411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5B6AD9E-4B68-4D86-8A0C-F2B39B666CD8}"/>
              </a:ext>
            </a:extLst>
          </p:cNvPr>
          <p:cNvSpPr/>
          <p:nvPr/>
        </p:nvSpPr>
        <p:spPr>
          <a:xfrm>
            <a:off x="4946177" y="4956897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CE88BF48-50B3-491D-9963-7F57F650FC90}"/>
              </a:ext>
            </a:extLst>
          </p:cNvPr>
          <p:cNvSpPr/>
          <p:nvPr/>
        </p:nvSpPr>
        <p:spPr>
          <a:xfrm rot="10800000">
            <a:off x="2302781" y="4966647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3656840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>
            <a:extLst>
              <a:ext uri="{FF2B5EF4-FFF2-40B4-BE49-F238E27FC236}">
                <a16:creationId xmlns:a16="http://schemas.microsoft.com/office/drawing/2014/main" xmlns="" id="{15680DFB-CFB8-4B45-AA90-3C00736CAE82}"/>
              </a:ext>
            </a:extLst>
          </p:cNvPr>
          <p:cNvSpPr/>
          <p:nvPr/>
        </p:nvSpPr>
        <p:spPr>
          <a:xfrm rot="10800000">
            <a:off x="4958822" y="4975419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5658688" y="4304298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A7A032D1-33E5-430E-863B-438EB972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2224" y="1340768"/>
            <a:ext cx="2009230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1E3A0DE3-DF71-4C26-A9B2-5D3EFFD5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2009230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00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7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3707904" y="5157192"/>
            <a:ext cx="864096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4572000" y="5157192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4572000" y="5157192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4133311" y="4509120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BCDC093D-3D24-485E-85C4-41C2D84C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4319"/>
            <a:ext cx="3119738" cy="1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FFD96FD-E3D0-49B3-B201-E6D7F833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89038"/>
            <a:ext cx="3119738" cy="15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07E28EE-A976-4961-A6C1-97505C47A327}"/>
              </a:ext>
            </a:extLst>
          </p:cNvPr>
          <p:cNvSpPr/>
          <p:nvPr/>
        </p:nvSpPr>
        <p:spPr>
          <a:xfrm>
            <a:off x="3701263" y="5160493"/>
            <a:ext cx="864096" cy="78370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40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851920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3707904" y="5157192"/>
            <a:ext cx="864096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4572000" y="5157192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4572000" y="5157192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4133311" y="4509120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07E28EE-A976-4961-A6C1-97505C47A327}"/>
              </a:ext>
            </a:extLst>
          </p:cNvPr>
          <p:cNvSpPr/>
          <p:nvPr/>
        </p:nvSpPr>
        <p:spPr>
          <a:xfrm>
            <a:off x="3701263" y="5160493"/>
            <a:ext cx="864096" cy="78370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91206C8-3D5A-4232-A242-C0D5750C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77279"/>
            <a:ext cx="2796607" cy="30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173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491879" y="332656"/>
            <a:ext cx="216024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D371FC8-C74A-4B40-AF2B-D7FA9CF7E75B}"/>
              </a:ext>
            </a:extLst>
          </p:cNvPr>
          <p:cNvSpPr/>
          <p:nvPr/>
        </p:nvSpPr>
        <p:spPr>
          <a:xfrm>
            <a:off x="3707904" y="5157192"/>
            <a:ext cx="864096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93CFF68-D664-4FD0-9DC2-01466780D0C9}"/>
              </a:ext>
            </a:extLst>
          </p:cNvPr>
          <p:cNvSpPr/>
          <p:nvPr/>
        </p:nvSpPr>
        <p:spPr>
          <a:xfrm>
            <a:off x="4572000" y="5157192"/>
            <a:ext cx="1314629" cy="783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xmlns="" id="{3CD1E730-69D0-4619-93B4-7E2977161CFA}"/>
              </a:ext>
            </a:extLst>
          </p:cNvPr>
          <p:cNvSpPr/>
          <p:nvPr/>
        </p:nvSpPr>
        <p:spPr>
          <a:xfrm rot="10800000">
            <a:off x="4572000" y="5157192"/>
            <a:ext cx="1289337" cy="783704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47C4DD1-12F7-4BBE-B8E8-FDF13B4E4C40}"/>
              </a:ext>
            </a:extLst>
          </p:cNvPr>
          <p:cNvCxnSpPr>
            <a:cxnSpLocks/>
          </p:cNvCxnSpPr>
          <p:nvPr/>
        </p:nvCxnSpPr>
        <p:spPr>
          <a:xfrm flipH="1">
            <a:off x="5187254" y="4581128"/>
            <a:ext cx="288032" cy="4903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07E28EE-A976-4961-A6C1-97505C47A327}"/>
              </a:ext>
            </a:extLst>
          </p:cNvPr>
          <p:cNvSpPr/>
          <p:nvPr/>
        </p:nvSpPr>
        <p:spPr>
          <a:xfrm>
            <a:off x="3701263" y="5160493"/>
            <a:ext cx="864096" cy="78370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5D067CBA-53C8-4ED7-80FC-75DB01B6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714220" cy="156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057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563888" y="332656"/>
            <a:ext cx="3168352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Итог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331640" y="2060848"/>
            <a:ext cx="4932548" cy="109372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6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Мы узнали 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843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B50A72E-D414-4145-B019-2FDC09E0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5859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40105C9-A4AD-4420-8F5F-B3A3B49C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78" y="332656"/>
            <a:ext cx="6850665" cy="4517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31214B9-8BA9-431B-BA1A-7888CED6B57F}"/>
              </a:ext>
            </a:extLst>
          </p:cNvPr>
          <p:cNvCxnSpPr>
            <a:cxnSpLocks/>
          </p:cNvCxnSpPr>
          <p:nvPr/>
        </p:nvCxnSpPr>
        <p:spPr>
          <a:xfrm>
            <a:off x="1187624" y="1169469"/>
            <a:ext cx="0" cy="89137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3BF67A-EC61-4078-BD8D-E830224DEB61}"/>
              </a:ext>
            </a:extLst>
          </p:cNvPr>
          <p:cNvSpPr txBox="1"/>
          <p:nvPr/>
        </p:nvSpPr>
        <p:spPr>
          <a:xfrm>
            <a:off x="1187624" y="1484783"/>
            <a:ext cx="1296145" cy="5760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DF3307-9B0F-4356-8C39-0A00627C921B}"/>
              </a:ext>
            </a:extLst>
          </p:cNvPr>
          <p:cNvSpPr txBox="1"/>
          <p:nvPr/>
        </p:nvSpPr>
        <p:spPr>
          <a:xfrm>
            <a:off x="2795353" y="1483577"/>
            <a:ext cx="1296145" cy="5760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753665-C518-432D-9783-A26DE0C50B81}"/>
              </a:ext>
            </a:extLst>
          </p:cNvPr>
          <p:cNvSpPr txBox="1"/>
          <p:nvPr/>
        </p:nvSpPr>
        <p:spPr>
          <a:xfrm>
            <a:off x="4307225" y="1473135"/>
            <a:ext cx="1296145" cy="5760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268231-EC68-4C7D-A54E-4C294905003B}"/>
              </a:ext>
            </a:extLst>
          </p:cNvPr>
          <p:cNvSpPr txBox="1"/>
          <p:nvPr/>
        </p:nvSpPr>
        <p:spPr>
          <a:xfrm>
            <a:off x="1691680" y="2911456"/>
            <a:ext cx="1296145" cy="5760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A4AFA6C-92C3-4753-88E0-E234C71DA9A2}"/>
              </a:ext>
            </a:extLst>
          </p:cNvPr>
          <p:cNvSpPr txBox="1"/>
          <p:nvPr/>
        </p:nvSpPr>
        <p:spPr>
          <a:xfrm>
            <a:off x="3723595" y="2922530"/>
            <a:ext cx="1296145" cy="5760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37A3B6A-BEE2-422F-8667-65CA5AD88C0C}"/>
              </a:ext>
            </a:extLst>
          </p:cNvPr>
          <p:cNvCxnSpPr>
            <a:cxnSpLocks/>
          </p:cNvCxnSpPr>
          <p:nvPr/>
        </p:nvCxnSpPr>
        <p:spPr>
          <a:xfrm>
            <a:off x="2340503" y="2753798"/>
            <a:ext cx="0" cy="89137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D59D9AB3-AFD1-4116-AD0E-683BB8DF92B6}"/>
              </a:ext>
            </a:extLst>
          </p:cNvPr>
          <p:cNvCxnSpPr>
            <a:cxnSpLocks/>
          </p:cNvCxnSpPr>
          <p:nvPr/>
        </p:nvCxnSpPr>
        <p:spPr>
          <a:xfrm flipH="1">
            <a:off x="4278941" y="2448756"/>
            <a:ext cx="207640" cy="3684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54760ED9-2CD1-4F6F-BFD8-47E3357648B8}"/>
              </a:ext>
            </a:extLst>
          </p:cNvPr>
          <p:cNvSpPr/>
          <p:nvPr/>
        </p:nvSpPr>
        <p:spPr>
          <a:xfrm>
            <a:off x="5789293" y="1867620"/>
            <a:ext cx="182767" cy="1932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1907704" y="332656"/>
            <a:ext cx="511256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Составьте рассказ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395536" y="1268760"/>
            <a:ext cx="8352928" cy="41764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AB6B75-905F-40A0-907B-D39FF2DD8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45" t="15980" r="29137" b="38660"/>
          <a:stretch/>
        </p:blipFill>
        <p:spPr>
          <a:xfrm>
            <a:off x="827583" y="1628800"/>
            <a:ext cx="4151101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5B6D79D-1953-493A-87F8-F14E8CB5A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95" t="28580" r="34370" b="24801"/>
          <a:stretch/>
        </p:blipFill>
        <p:spPr>
          <a:xfrm>
            <a:off x="4979855" y="1628800"/>
            <a:ext cx="3480577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459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059832" y="239246"/>
            <a:ext cx="3384376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Угадай звук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755576" y="1340768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76D0B00E-8C0E-40B1-B5CA-77E74ACCB229}"/>
              </a:ext>
            </a:extLst>
          </p:cNvPr>
          <p:cNvSpPr/>
          <p:nvPr/>
        </p:nvSpPr>
        <p:spPr>
          <a:xfrm>
            <a:off x="4355976" y="1358140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52B57723-05E7-4089-B45D-3CC5BFE16D10}"/>
              </a:ext>
            </a:extLst>
          </p:cNvPr>
          <p:cNvSpPr/>
          <p:nvPr/>
        </p:nvSpPr>
        <p:spPr>
          <a:xfrm>
            <a:off x="755576" y="4135388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467DDB8-CB67-464E-8734-01D9292557CF}"/>
              </a:ext>
            </a:extLst>
          </p:cNvPr>
          <p:cNvSpPr/>
          <p:nvPr/>
        </p:nvSpPr>
        <p:spPr>
          <a:xfrm>
            <a:off x="4355976" y="4112049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BE017AC-0ADE-4C52-82D7-4BCFF1A08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3376" y="1516924"/>
            <a:ext cx="2159521" cy="22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6945F8F-78EB-4159-83B2-114016DF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613" y="4383103"/>
            <a:ext cx="1669082" cy="19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80E4D884-62A4-496F-B240-1010920E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951" y="4284597"/>
            <a:ext cx="2037606" cy="202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B2190067-F1EB-49A5-BE92-EE876A99A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3467"/>
            <a:ext cx="2352321" cy="22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FD573111-EED8-47F3-A61C-A6686602EF8C}"/>
              </a:ext>
            </a:extLst>
          </p:cNvPr>
          <p:cNvSpPr/>
          <p:nvPr/>
        </p:nvSpPr>
        <p:spPr>
          <a:xfrm>
            <a:off x="1547664" y="260648"/>
            <a:ext cx="6264696" cy="7570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Домашние животные</a:t>
            </a:r>
          </a:p>
        </p:txBody>
      </p:sp>
      <p:pic>
        <p:nvPicPr>
          <p:cNvPr id="2" name="Кошка — Жалобное мяуканье кота (www.mixmuz.ru)">
            <a:hlinkClick r:id="" action="ppaction://media"/>
            <a:extLst>
              <a:ext uri="{FF2B5EF4-FFF2-40B4-BE49-F238E27FC236}">
                <a16:creationId xmlns:a16="http://schemas.microsoft.com/office/drawing/2014/main" xmlns="" id="{9F6C813F-48BA-4654-9C57-8AA543ED34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14081.06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72000" y="3443555"/>
            <a:ext cx="376808" cy="376808"/>
          </a:xfrm>
          <a:prstGeom prst="rect">
            <a:avLst/>
          </a:prstGeom>
        </p:spPr>
      </p:pic>
      <p:pic>
        <p:nvPicPr>
          <p:cNvPr id="9" name="Ржание лошади">
            <a:hlinkClick r:id="" action="ppaction://media"/>
            <a:extLst>
              <a:ext uri="{FF2B5EF4-FFF2-40B4-BE49-F238E27FC236}">
                <a16:creationId xmlns:a16="http://schemas.microsoft.com/office/drawing/2014/main" xmlns="" id="{41A6B88F-9FDA-4CE7-A756-6336631573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end="14697.9375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10816" y="3515315"/>
            <a:ext cx="304800" cy="304800"/>
          </a:xfrm>
          <a:prstGeom prst="rect">
            <a:avLst/>
          </a:prstGeom>
        </p:spPr>
      </p:pic>
      <p:pic>
        <p:nvPicPr>
          <p:cNvPr id="10" name="Мычание кровы">
            <a:hlinkClick r:id="" action="ppaction://media"/>
            <a:extLst>
              <a:ext uri="{FF2B5EF4-FFF2-40B4-BE49-F238E27FC236}">
                <a16:creationId xmlns:a16="http://schemas.microsoft.com/office/drawing/2014/main" xmlns="" id="{ABB2006E-8478-44F7-A909-E22CEDE9AF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end="22950.7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03065" y="6145527"/>
            <a:ext cx="335886" cy="335886"/>
          </a:xfrm>
          <a:prstGeom prst="rect">
            <a:avLst/>
          </a:prstGeom>
        </p:spPr>
      </p:pic>
      <p:pic>
        <p:nvPicPr>
          <p:cNvPr id="11" name="01003">
            <a:hlinkClick r:id="" action="ppaction://media"/>
            <a:extLst>
              <a:ext uri="{FF2B5EF4-FFF2-40B4-BE49-F238E27FC236}">
                <a16:creationId xmlns:a16="http://schemas.microsoft.com/office/drawing/2014/main" xmlns="" id="{FB09DFA0-34DF-4181-880B-F4338CC723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end="52945.312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549975" y="6139113"/>
            <a:ext cx="333121" cy="3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93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3059832" y="239246"/>
            <a:ext cx="3384376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Угадай звук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755576" y="1340768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76D0B00E-8C0E-40B1-B5CA-77E74ACCB229}"/>
              </a:ext>
            </a:extLst>
          </p:cNvPr>
          <p:cNvSpPr/>
          <p:nvPr/>
        </p:nvSpPr>
        <p:spPr>
          <a:xfrm>
            <a:off x="4355976" y="1358140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52B57723-05E7-4089-B45D-3CC5BFE16D10}"/>
              </a:ext>
            </a:extLst>
          </p:cNvPr>
          <p:cNvSpPr/>
          <p:nvPr/>
        </p:nvSpPr>
        <p:spPr>
          <a:xfrm>
            <a:off x="755576" y="4135388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467DDB8-CB67-464E-8734-01D9292557CF}"/>
              </a:ext>
            </a:extLst>
          </p:cNvPr>
          <p:cNvSpPr/>
          <p:nvPr/>
        </p:nvSpPr>
        <p:spPr>
          <a:xfrm>
            <a:off x="4355976" y="4112049"/>
            <a:ext cx="320435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30F72A97-6336-4820-A12A-24EDD5ED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539" y="1786189"/>
            <a:ext cx="2009230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43A413FD-5763-4829-A9D3-769DC0F07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2479" y="4365104"/>
            <a:ext cx="20608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D38350F5-D7EA-46E4-B7C6-286E4BEF3CC1}"/>
              </a:ext>
            </a:extLst>
          </p:cNvPr>
          <p:cNvSpPr/>
          <p:nvPr/>
        </p:nvSpPr>
        <p:spPr>
          <a:xfrm>
            <a:off x="2332819" y="239246"/>
            <a:ext cx="5198324" cy="81412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Домашние птицы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3F340C9F-1991-4FD8-A382-567810F79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35600"/>
            <a:ext cx="2110518" cy="15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0C5EABE6-C246-4AE5-975D-95F6F93C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4373723"/>
            <a:ext cx="2044824" cy="20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014">
            <a:hlinkClick r:id="" action="ppaction://media"/>
            <a:extLst>
              <a:ext uri="{FF2B5EF4-FFF2-40B4-BE49-F238E27FC236}">
                <a16:creationId xmlns:a16="http://schemas.microsoft.com/office/drawing/2014/main" xmlns="" id="{F7807109-47D7-4EE2-8A21-E6E528C24D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83852.9375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74646" y="6137906"/>
            <a:ext cx="402904" cy="402904"/>
          </a:xfrm>
          <a:prstGeom prst="rect">
            <a:avLst/>
          </a:prstGeom>
        </p:spPr>
      </p:pic>
      <p:pic>
        <p:nvPicPr>
          <p:cNvPr id="5" name="belolobyy-gus-1">
            <a:hlinkClick r:id="" action="ppaction://media"/>
            <a:extLst>
              <a:ext uri="{FF2B5EF4-FFF2-40B4-BE49-F238E27FC236}">
                <a16:creationId xmlns:a16="http://schemas.microsoft.com/office/drawing/2014/main" xmlns="" id="{67598E9B-3199-4492-8AAA-0FCB242B10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end="51877.7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4646" y="3408451"/>
            <a:ext cx="304800" cy="304800"/>
          </a:xfrm>
          <a:prstGeom prst="rect">
            <a:avLst/>
          </a:prstGeom>
        </p:spPr>
      </p:pic>
      <p:pic>
        <p:nvPicPr>
          <p:cNvPr id="9" name="02036">
            <a:hlinkClick r:id="" action="ppaction://media"/>
            <a:extLst>
              <a:ext uri="{FF2B5EF4-FFF2-40B4-BE49-F238E27FC236}">
                <a16:creationId xmlns:a16="http://schemas.microsoft.com/office/drawing/2014/main" xmlns="" id="{2959223B-D8A6-4F67-87F8-94A835444B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end="3720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559787" y="3429000"/>
            <a:ext cx="313993" cy="313993"/>
          </a:xfrm>
          <a:prstGeom prst="rect">
            <a:avLst/>
          </a:prstGeom>
        </p:spPr>
      </p:pic>
      <p:pic>
        <p:nvPicPr>
          <p:cNvPr id="10" name="04846">
            <a:hlinkClick r:id="" action="ppaction://media"/>
            <a:extLst>
              <a:ext uri="{FF2B5EF4-FFF2-40B4-BE49-F238E27FC236}">
                <a16:creationId xmlns:a16="http://schemas.microsoft.com/office/drawing/2014/main" xmlns="" id="{83B0F749-28C3-445E-AC27-A392871D7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573234" y="62333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6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1043608" y="332656"/>
            <a:ext cx="6840760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Дополни предложение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323528" y="1669366"/>
            <a:ext cx="4896544" cy="1029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Человек ухаживает за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78FEAE-760D-4358-9526-FA2B8BE1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33056"/>
            <a:ext cx="20142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2421D65-90C2-4090-A1F0-F5346343E1DF}"/>
              </a:ext>
            </a:extLst>
          </p:cNvPr>
          <p:cNvSpPr/>
          <p:nvPr/>
        </p:nvSpPr>
        <p:spPr>
          <a:xfrm>
            <a:off x="5359896" y="1669365"/>
            <a:ext cx="3460576" cy="10290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DE6420-0D27-4D8D-BAAC-DB67EB9ECB3D}"/>
              </a:ext>
            </a:extLst>
          </p:cNvPr>
          <p:cNvSpPr txBox="1"/>
          <p:nvPr/>
        </p:nvSpPr>
        <p:spPr>
          <a:xfrm>
            <a:off x="5508104" y="1988840"/>
            <a:ext cx="792089" cy="4830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985DED-9E6D-4C30-9AEA-85C4F5850F04}"/>
              </a:ext>
            </a:extLst>
          </p:cNvPr>
          <p:cNvSpPr txBox="1"/>
          <p:nvPr/>
        </p:nvSpPr>
        <p:spPr>
          <a:xfrm>
            <a:off x="6620951" y="1988838"/>
            <a:ext cx="792089" cy="4830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A5862A-92F9-4D85-BE89-529C1D695AFA}"/>
              </a:ext>
            </a:extLst>
          </p:cNvPr>
          <p:cNvSpPr txBox="1"/>
          <p:nvPr/>
        </p:nvSpPr>
        <p:spPr>
          <a:xfrm>
            <a:off x="7708539" y="1988838"/>
            <a:ext cx="792089" cy="48309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CA14AE4-0572-480C-AD19-6069761537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78E56DF1-6D8D-4F24-86B8-A4420E27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1921" y="2287610"/>
            <a:ext cx="397159" cy="2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DABA8DE0-7A4C-4313-A069-22CF0BAC5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5126" y="2246446"/>
            <a:ext cx="397159" cy="2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C96D23D-8AC8-41F9-89DF-50E233FFFE6D}"/>
              </a:ext>
            </a:extLst>
          </p:cNvPr>
          <p:cNvSpPr/>
          <p:nvPr/>
        </p:nvSpPr>
        <p:spPr>
          <a:xfrm>
            <a:off x="8559409" y="2267939"/>
            <a:ext cx="182767" cy="1932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525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195736" y="332656"/>
            <a:ext cx="511256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Кто издаёт звук?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403648" y="2060848"/>
            <a:ext cx="1944216" cy="207086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294B650B-A7C5-4C68-BB07-F940BBEB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275282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472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767223A0-1759-44A9-B14A-736A0225335E}"/>
              </a:ext>
            </a:extLst>
          </p:cNvPr>
          <p:cNvSpPr/>
          <p:nvPr/>
        </p:nvSpPr>
        <p:spPr>
          <a:xfrm>
            <a:off x="2195736" y="332656"/>
            <a:ext cx="5112568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Кто издаёт звук?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4504B31-46F0-4DA9-B6F0-D21FAD53A75C}"/>
              </a:ext>
            </a:extLst>
          </p:cNvPr>
          <p:cNvSpPr/>
          <p:nvPr/>
        </p:nvSpPr>
        <p:spPr>
          <a:xfrm>
            <a:off x="1043608" y="1844824"/>
            <a:ext cx="2124236" cy="24756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E322561E-C46C-4069-BBD8-7FF238662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0D54822E-AC72-4508-993B-FD1FBC911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xmlns="" id="{F5096FB3-81EE-42D6-BFC8-C102121C9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xmlns="" id="{5D3BD421-88A4-408A-8795-CB983DB9E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72F59882-5C92-4BE8-AEF3-0ED94CB1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29390"/>
            <a:ext cx="2873301" cy="210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727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116</Words>
  <Application>Microsoft Office PowerPoint</Application>
  <PresentationFormat>Экран (4:3)</PresentationFormat>
  <Paragraphs>49</Paragraphs>
  <Slides>28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boss</cp:lastModifiedBy>
  <cp:revision>64</cp:revision>
  <dcterms:created xsi:type="dcterms:W3CDTF">2017-08-13T05:03:26Z</dcterms:created>
  <dcterms:modified xsi:type="dcterms:W3CDTF">2021-09-14T08:32:36Z</dcterms:modified>
</cp:coreProperties>
</file>