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7" r:id="rId3"/>
    <p:sldMasterId id="2147483769" r:id="rId4"/>
    <p:sldMasterId id="2147483781" r:id="rId5"/>
  </p:sldMasterIdLst>
  <p:notesMasterIdLst>
    <p:notesMasterId r:id="rId26"/>
  </p:notesMasterIdLst>
  <p:sldIdLst>
    <p:sldId id="285" r:id="rId6"/>
    <p:sldId id="320" r:id="rId7"/>
    <p:sldId id="319" r:id="rId8"/>
    <p:sldId id="288" r:id="rId9"/>
    <p:sldId id="265" r:id="rId10"/>
    <p:sldId id="286" r:id="rId11"/>
    <p:sldId id="321" r:id="rId12"/>
    <p:sldId id="322" r:id="rId13"/>
    <p:sldId id="305" r:id="rId14"/>
    <p:sldId id="306" r:id="rId15"/>
    <p:sldId id="312" r:id="rId16"/>
    <p:sldId id="313" r:id="rId17"/>
    <p:sldId id="314" r:id="rId18"/>
    <p:sldId id="316" r:id="rId19"/>
    <p:sldId id="318" r:id="rId20"/>
    <p:sldId id="292" r:id="rId21"/>
    <p:sldId id="293" r:id="rId22"/>
    <p:sldId id="323" r:id="rId23"/>
    <p:sldId id="294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0" d="100"/>
          <a:sy n="70" d="100"/>
        </p:scale>
        <p:origin x="-5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A97C5-9886-438A-B772-44B491BF1E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94FA2C6-D80A-4EF4-B568-A7B61F3078B7}">
      <dgm:prSet phldrT="[Текст]"/>
      <dgm:spPr/>
      <dgm:t>
        <a:bodyPr/>
        <a:lstStyle/>
        <a:p>
          <a:r>
            <a:rPr lang="ru-RU" dirty="0"/>
            <a:t>РЕЧЬ</a:t>
          </a:r>
        </a:p>
      </dgm:t>
    </dgm:pt>
    <dgm:pt modelId="{33FE9DAF-44FA-4A12-B3A2-59B5723BC5A5}" type="parTrans" cxnId="{3151DB5C-D246-40F6-892C-538BB3FF6410}">
      <dgm:prSet/>
      <dgm:spPr/>
      <dgm:t>
        <a:bodyPr/>
        <a:lstStyle/>
        <a:p>
          <a:endParaRPr lang="ru-RU"/>
        </a:p>
      </dgm:t>
    </dgm:pt>
    <dgm:pt modelId="{D325BA9A-E0E9-4F06-89E4-0A10E37A610C}" type="sibTrans" cxnId="{3151DB5C-D246-40F6-892C-538BB3FF6410}">
      <dgm:prSet/>
      <dgm:spPr/>
      <dgm:t>
        <a:bodyPr/>
        <a:lstStyle/>
        <a:p>
          <a:endParaRPr lang="ru-RU"/>
        </a:p>
      </dgm:t>
    </dgm:pt>
    <dgm:pt modelId="{AF2EB23B-EB25-41D0-8C2E-697BC1435BCE}">
      <dgm:prSet phldrT="[Текст]"/>
      <dgm:spPr/>
      <dgm:t>
        <a:bodyPr/>
        <a:lstStyle/>
        <a:p>
          <a:r>
            <a:rPr lang="ru-RU" dirty="0"/>
            <a:t>ВНУТРЕННЯЯ</a:t>
          </a:r>
        </a:p>
      </dgm:t>
    </dgm:pt>
    <dgm:pt modelId="{3BBEE827-A7B2-4075-B83F-811D09A66405}" type="parTrans" cxnId="{221F9EE9-90E1-4AF6-AEDB-BCF8E5825166}">
      <dgm:prSet/>
      <dgm:spPr/>
      <dgm:t>
        <a:bodyPr/>
        <a:lstStyle/>
        <a:p>
          <a:endParaRPr lang="ru-RU"/>
        </a:p>
      </dgm:t>
    </dgm:pt>
    <dgm:pt modelId="{64D83A70-2955-4E42-A247-6F0FC0A030B5}" type="sibTrans" cxnId="{221F9EE9-90E1-4AF6-AEDB-BCF8E5825166}">
      <dgm:prSet/>
      <dgm:spPr/>
      <dgm:t>
        <a:bodyPr/>
        <a:lstStyle/>
        <a:p>
          <a:endParaRPr lang="ru-RU"/>
        </a:p>
      </dgm:t>
    </dgm:pt>
    <dgm:pt modelId="{55DC0DCB-49A3-4AB5-B61A-8BDDE348B32A}">
      <dgm:prSet phldrT="[Текст]"/>
      <dgm:spPr/>
      <dgm:t>
        <a:bodyPr/>
        <a:lstStyle/>
        <a:p>
          <a:r>
            <a:rPr lang="ru-RU" dirty="0"/>
            <a:t>ВНЕШНЯЯ</a:t>
          </a:r>
        </a:p>
      </dgm:t>
    </dgm:pt>
    <dgm:pt modelId="{C6718BCA-EF60-41CF-97AD-E1EDCD466FEF}" type="parTrans" cxnId="{E32E554B-8A04-47A2-A965-79019146FEC5}">
      <dgm:prSet/>
      <dgm:spPr/>
      <dgm:t>
        <a:bodyPr/>
        <a:lstStyle/>
        <a:p>
          <a:endParaRPr lang="ru-RU"/>
        </a:p>
      </dgm:t>
    </dgm:pt>
    <dgm:pt modelId="{2D19DB82-201F-4876-AB0B-547F837A215D}" type="sibTrans" cxnId="{E32E554B-8A04-47A2-A965-79019146FEC5}">
      <dgm:prSet/>
      <dgm:spPr/>
      <dgm:t>
        <a:bodyPr/>
        <a:lstStyle/>
        <a:p>
          <a:endParaRPr lang="ru-RU"/>
        </a:p>
      </dgm:t>
    </dgm:pt>
    <dgm:pt modelId="{2F90400D-8733-4012-93B5-10F0A7A0E061}">
      <dgm:prSet phldrT="[Текст]"/>
      <dgm:spPr/>
      <dgm:t>
        <a:bodyPr/>
        <a:lstStyle/>
        <a:p>
          <a:r>
            <a:rPr lang="ru-RU" dirty="0"/>
            <a:t>МОНОЛОГ</a:t>
          </a:r>
        </a:p>
      </dgm:t>
    </dgm:pt>
    <dgm:pt modelId="{701A2F26-9073-4B9C-870E-CF6D18052420}" type="parTrans" cxnId="{59F809FA-BC96-436F-BB95-C5F2B892D65F}">
      <dgm:prSet/>
      <dgm:spPr/>
      <dgm:t>
        <a:bodyPr/>
        <a:lstStyle/>
        <a:p>
          <a:endParaRPr lang="ru-RU"/>
        </a:p>
      </dgm:t>
    </dgm:pt>
    <dgm:pt modelId="{3038D617-F92D-46E6-9F66-B76890F6A40D}" type="sibTrans" cxnId="{59F809FA-BC96-436F-BB95-C5F2B892D65F}">
      <dgm:prSet/>
      <dgm:spPr/>
      <dgm:t>
        <a:bodyPr/>
        <a:lstStyle/>
        <a:p>
          <a:endParaRPr lang="ru-RU"/>
        </a:p>
      </dgm:t>
    </dgm:pt>
    <dgm:pt modelId="{28B47E48-B983-4956-AE32-D4AA498C0E43}">
      <dgm:prSet/>
      <dgm:spPr/>
      <dgm:t>
        <a:bodyPr/>
        <a:lstStyle/>
        <a:p>
          <a:r>
            <a:rPr lang="ru-RU" dirty="0"/>
            <a:t>ДИАЛОГ</a:t>
          </a:r>
        </a:p>
      </dgm:t>
    </dgm:pt>
    <dgm:pt modelId="{DE9CF397-74FE-4EEF-9E0B-678CF81A7D8B}" type="parTrans" cxnId="{DFEB2523-6CE5-4C1A-8997-E208F248BF52}">
      <dgm:prSet/>
      <dgm:spPr/>
      <dgm:t>
        <a:bodyPr/>
        <a:lstStyle/>
        <a:p>
          <a:endParaRPr lang="ru-RU"/>
        </a:p>
      </dgm:t>
    </dgm:pt>
    <dgm:pt modelId="{DB3F87F6-3806-4BA9-955E-834DFBA1FE35}" type="sibTrans" cxnId="{DFEB2523-6CE5-4C1A-8997-E208F248BF52}">
      <dgm:prSet/>
      <dgm:spPr/>
      <dgm:t>
        <a:bodyPr/>
        <a:lstStyle/>
        <a:p>
          <a:endParaRPr lang="ru-RU"/>
        </a:p>
      </dgm:t>
    </dgm:pt>
    <dgm:pt modelId="{6F89D324-1E17-485F-800B-0BD08E50C04C}">
      <dgm:prSet/>
      <dgm:spPr/>
      <dgm:t>
        <a:bodyPr/>
        <a:lstStyle/>
        <a:p>
          <a:r>
            <a:rPr lang="ru-RU" dirty="0"/>
            <a:t>ПОЛИЛОГ</a:t>
          </a:r>
        </a:p>
      </dgm:t>
    </dgm:pt>
    <dgm:pt modelId="{007B5F69-4FD9-4817-827C-0EFABF16FD38}" type="parTrans" cxnId="{980ACBBB-3378-473B-A519-CA81A82CAA1F}">
      <dgm:prSet/>
      <dgm:spPr/>
      <dgm:t>
        <a:bodyPr/>
        <a:lstStyle/>
        <a:p>
          <a:endParaRPr lang="ru-RU"/>
        </a:p>
      </dgm:t>
    </dgm:pt>
    <dgm:pt modelId="{19031359-4D68-4DB2-8564-F54371D4D5AE}" type="sibTrans" cxnId="{980ACBBB-3378-473B-A519-CA81A82CAA1F}">
      <dgm:prSet/>
      <dgm:spPr/>
      <dgm:t>
        <a:bodyPr/>
        <a:lstStyle/>
        <a:p>
          <a:endParaRPr lang="ru-RU"/>
        </a:p>
      </dgm:t>
    </dgm:pt>
    <dgm:pt modelId="{E09615B6-C074-4211-B0E7-0B21978EABEA}" type="pres">
      <dgm:prSet presAssocID="{A44A97C5-9886-438A-B772-44B491BF1E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869B6A-90C9-4F57-83D7-379CF1D08CBC}" type="pres">
      <dgm:prSet presAssocID="{194FA2C6-D80A-4EF4-B568-A7B61F3078B7}" presName="hierRoot1" presStyleCnt="0"/>
      <dgm:spPr/>
      <dgm:t>
        <a:bodyPr/>
        <a:lstStyle/>
        <a:p>
          <a:endParaRPr lang="ru-RU"/>
        </a:p>
      </dgm:t>
    </dgm:pt>
    <dgm:pt modelId="{D2F91EE6-19D8-47CF-8E90-D0CC2520F5D7}" type="pres">
      <dgm:prSet presAssocID="{194FA2C6-D80A-4EF4-B568-A7B61F3078B7}" presName="composite" presStyleCnt="0"/>
      <dgm:spPr/>
      <dgm:t>
        <a:bodyPr/>
        <a:lstStyle/>
        <a:p>
          <a:endParaRPr lang="ru-RU"/>
        </a:p>
      </dgm:t>
    </dgm:pt>
    <dgm:pt modelId="{EB7666B5-3196-4107-BDAC-5EA4C13B9E09}" type="pres">
      <dgm:prSet presAssocID="{194FA2C6-D80A-4EF4-B568-A7B61F3078B7}" presName="background" presStyleLbl="node0" presStyleIdx="0" presStyleCnt="1"/>
      <dgm:spPr/>
      <dgm:t>
        <a:bodyPr/>
        <a:lstStyle/>
        <a:p>
          <a:endParaRPr lang="ru-RU"/>
        </a:p>
      </dgm:t>
    </dgm:pt>
    <dgm:pt modelId="{D8CE5574-5FB0-4198-9ECA-F67665315171}" type="pres">
      <dgm:prSet presAssocID="{194FA2C6-D80A-4EF4-B568-A7B61F3078B7}" presName="text" presStyleLbl="fgAcc0" presStyleIdx="0" presStyleCnt="1" custLinFactNeighborX="62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0A9795-D2F8-413B-B5D9-FC49D12CF6E8}" type="pres">
      <dgm:prSet presAssocID="{194FA2C6-D80A-4EF4-B568-A7B61F3078B7}" presName="hierChild2" presStyleCnt="0"/>
      <dgm:spPr/>
      <dgm:t>
        <a:bodyPr/>
        <a:lstStyle/>
        <a:p>
          <a:endParaRPr lang="ru-RU"/>
        </a:p>
      </dgm:t>
    </dgm:pt>
    <dgm:pt modelId="{0BD8E71C-2B6F-4E15-AF7A-220EDF626601}" type="pres">
      <dgm:prSet presAssocID="{3BBEE827-A7B2-4075-B83F-811D09A664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446C22E-369C-4AC4-AA9B-251F9F002544}" type="pres">
      <dgm:prSet presAssocID="{AF2EB23B-EB25-41D0-8C2E-697BC1435BCE}" presName="hierRoot2" presStyleCnt="0"/>
      <dgm:spPr/>
      <dgm:t>
        <a:bodyPr/>
        <a:lstStyle/>
        <a:p>
          <a:endParaRPr lang="ru-RU"/>
        </a:p>
      </dgm:t>
    </dgm:pt>
    <dgm:pt modelId="{8881259A-26FF-4C22-B606-D03202652EDC}" type="pres">
      <dgm:prSet presAssocID="{AF2EB23B-EB25-41D0-8C2E-697BC1435BCE}" presName="composite2" presStyleCnt="0"/>
      <dgm:spPr/>
      <dgm:t>
        <a:bodyPr/>
        <a:lstStyle/>
        <a:p>
          <a:endParaRPr lang="ru-RU"/>
        </a:p>
      </dgm:t>
    </dgm:pt>
    <dgm:pt modelId="{2EBDC0EB-E044-47EA-BDC7-B6DC565988C9}" type="pres">
      <dgm:prSet presAssocID="{AF2EB23B-EB25-41D0-8C2E-697BC1435BCE}" presName="background2" presStyleLbl="node2" presStyleIdx="0" presStyleCnt="2"/>
      <dgm:spPr/>
      <dgm:t>
        <a:bodyPr/>
        <a:lstStyle/>
        <a:p>
          <a:endParaRPr lang="ru-RU"/>
        </a:p>
      </dgm:t>
    </dgm:pt>
    <dgm:pt modelId="{D92991EB-7438-4BE8-845D-8E6FE3CFAB2A}" type="pres">
      <dgm:prSet presAssocID="{AF2EB23B-EB25-41D0-8C2E-697BC1435BCE}" presName="text2" presStyleLbl="fgAcc2" presStyleIdx="0" presStyleCnt="2" custLinFactNeighborX="-6217" custLinFactNeighborY="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5A19F-EC89-4EC9-BC7C-28C59F0A33C0}" type="pres">
      <dgm:prSet presAssocID="{AF2EB23B-EB25-41D0-8C2E-697BC1435BCE}" presName="hierChild3" presStyleCnt="0"/>
      <dgm:spPr/>
      <dgm:t>
        <a:bodyPr/>
        <a:lstStyle/>
        <a:p>
          <a:endParaRPr lang="ru-RU"/>
        </a:p>
      </dgm:t>
    </dgm:pt>
    <dgm:pt modelId="{A67917CF-DA1A-483E-9460-255CB4569FC5}" type="pres">
      <dgm:prSet presAssocID="{C6718BCA-EF60-41CF-97AD-E1EDCD466F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F3BAE70-F467-4F7A-BFD2-95B8EDC52A5D}" type="pres">
      <dgm:prSet presAssocID="{55DC0DCB-49A3-4AB5-B61A-8BDDE348B32A}" presName="hierRoot2" presStyleCnt="0"/>
      <dgm:spPr/>
      <dgm:t>
        <a:bodyPr/>
        <a:lstStyle/>
        <a:p>
          <a:endParaRPr lang="ru-RU"/>
        </a:p>
      </dgm:t>
    </dgm:pt>
    <dgm:pt modelId="{6D49B4D3-7C5E-4B47-A093-57F5D885D565}" type="pres">
      <dgm:prSet presAssocID="{55DC0DCB-49A3-4AB5-B61A-8BDDE348B32A}" presName="composite2" presStyleCnt="0"/>
      <dgm:spPr/>
      <dgm:t>
        <a:bodyPr/>
        <a:lstStyle/>
        <a:p>
          <a:endParaRPr lang="ru-RU"/>
        </a:p>
      </dgm:t>
    </dgm:pt>
    <dgm:pt modelId="{3962D100-FFEB-4B41-81C0-8A05F39A17E3}" type="pres">
      <dgm:prSet presAssocID="{55DC0DCB-49A3-4AB5-B61A-8BDDE348B32A}" presName="background2" presStyleLbl="node2" presStyleIdx="1" presStyleCnt="2"/>
      <dgm:spPr/>
      <dgm:t>
        <a:bodyPr/>
        <a:lstStyle/>
        <a:p>
          <a:endParaRPr lang="ru-RU"/>
        </a:p>
      </dgm:t>
    </dgm:pt>
    <dgm:pt modelId="{D3252497-3955-4A52-892C-BFE1F7C6F9AB}" type="pres">
      <dgm:prSet presAssocID="{55DC0DCB-49A3-4AB5-B61A-8BDDE348B32A}" presName="text2" presStyleLbl="fgAcc2" presStyleIdx="1" presStyleCnt="2" custLinFactNeighborX="92859" custLinFactNeighborY="1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4C3FB-B446-4ADF-851C-6B4B22A8E94D}" type="pres">
      <dgm:prSet presAssocID="{55DC0DCB-49A3-4AB5-B61A-8BDDE348B32A}" presName="hierChild3" presStyleCnt="0"/>
      <dgm:spPr/>
      <dgm:t>
        <a:bodyPr/>
        <a:lstStyle/>
        <a:p>
          <a:endParaRPr lang="ru-RU"/>
        </a:p>
      </dgm:t>
    </dgm:pt>
    <dgm:pt modelId="{9ACD8E94-1D2A-4579-8122-F15156AE3938}" type="pres">
      <dgm:prSet presAssocID="{701A2F26-9073-4B9C-870E-CF6D1805242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31D4402-AF18-4769-BEB3-3395DD0D397B}" type="pres">
      <dgm:prSet presAssocID="{2F90400D-8733-4012-93B5-10F0A7A0E061}" presName="hierRoot3" presStyleCnt="0"/>
      <dgm:spPr/>
      <dgm:t>
        <a:bodyPr/>
        <a:lstStyle/>
        <a:p>
          <a:endParaRPr lang="ru-RU"/>
        </a:p>
      </dgm:t>
    </dgm:pt>
    <dgm:pt modelId="{6FC147F3-7543-48BF-A5D4-9864EFC67E36}" type="pres">
      <dgm:prSet presAssocID="{2F90400D-8733-4012-93B5-10F0A7A0E061}" presName="composite3" presStyleCnt="0"/>
      <dgm:spPr/>
      <dgm:t>
        <a:bodyPr/>
        <a:lstStyle/>
        <a:p>
          <a:endParaRPr lang="ru-RU"/>
        </a:p>
      </dgm:t>
    </dgm:pt>
    <dgm:pt modelId="{3CF3B42A-BC10-4273-A658-857709C0D951}" type="pres">
      <dgm:prSet presAssocID="{2F90400D-8733-4012-93B5-10F0A7A0E061}" presName="background3" presStyleLbl="node3" presStyleIdx="0" presStyleCnt="3"/>
      <dgm:spPr/>
      <dgm:t>
        <a:bodyPr/>
        <a:lstStyle/>
        <a:p>
          <a:endParaRPr lang="ru-RU"/>
        </a:p>
      </dgm:t>
    </dgm:pt>
    <dgm:pt modelId="{0BA455D8-587F-419A-9A9C-8C37EAFEF870}" type="pres">
      <dgm:prSet presAssocID="{2F90400D-8733-4012-93B5-10F0A7A0E061}" presName="text3" presStyleLbl="fgAcc3" presStyleIdx="0" presStyleCnt="3" custLinFactNeighborX="94699" custLinFactNeighborY="2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D00B5-A80A-4F31-B6EF-554A9E3FD4B9}" type="pres">
      <dgm:prSet presAssocID="{2F90400D-8733-4012-93B5-10F0A7A0E061}" presName="hierChild4" presStyleCnt="0"/>
      <dgm:spPr/>
      <dgm:t>
        <a:bodyPr/>
        <a:lstStyle/>
        <a:p>
          <a:endParaRPr lang="ru-RU"/>
        </a:p>
      </dgm:t>
    </dgm:pt>
    <dgm:pt modelId="{81F819D9-2A86-4977-8019-99CE9147CC58}" type="pres">
      <dgm:prSet presAssocID="{DE9CF397-74FE-4EEF-9E0B-678CF81A7D8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9B85458-F299-41D3-893C-3A42F4BD16B2}" type="pres">
      <dgm:prSet presAssocID="{28B47E48-B983-4956-AE32-D4AA498C0E43}" presName="hierRoot3" presStyleCnt="0"/>
      <dgm:spPr/>
      <dgm:t>
        <a:bodyPr/>
        <a:lstStyle/>
        <a:p>
          <a:endParaRPr lang="ru-RU"/>
        </a:p>
      </dgm:t>
    </dgm:pt>
    <dgm:pt modelId="{C5EE80F8-972C-40C5-B5B9-DC74E5F20CE1}" type="pres">
      <dgm:prSet presAssocID="{28B47E48-B983-4956-AE32-D4AA498C0E43}" presName="composite3" presStyleCnt="0"/>
      <dgm:spPr/>
      <dgm:t>
        <a:bodyPr/>
        <a:lstStyle/>
        <a:p>
          <a:endParaRPr lang="ru-RU"/>
        </a:p>
      </dgm:t>
    </dgm:pt>
    <dgm:pt modelId="{5094DF92-4C35-4D27-8DC6-DCFA6C4C8EBE}" type="pres">
      <dgm:prSet presAssocID="{28B47E48-B983-4956-AE32-D4AA498C0E43}" presName="background3" presStyleLbl="node3" presStyleIdx="1" presStyleCnt="3"/>
      <dgm:spPr/>
      <dgm:t>
        <a:bodyPr/>
        <a:lstStyle/>
        <a:p>
          <a:endParaRPr lang="ru-RU"/>
        </a:p>
      </dgm:t>
    </dgm:pt>
    <dgm:pt modelId="{B745A3DD-84DE-4586-8661-3C52444CAEFB}" type="pres">
      <dgm:prSet presAssocID="{28B47E48-B983-4956-AE32-D4AA498C0E43}" presName="text3" presStyleLbl="fgAcc3" presStyleIdx="1" presStyleCnt="3" custLinFactNeighborX="90881" custLinFactNeighborY="7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6D0B4-23EE-4561-BC12-EFCBD470C15C}" type="pres">
      <dgm:prSet presAssocID="{28B47E48-B983-4956-AE32-D4AA498C0E43}" presName="hierChild4" presStyleCnt="0"/>
      <dgm:spPr/>
      <dgm:t>
        <a:bodyPr/>
        <a:lstStyle/>
        <a:p>
          <a:endParaRPr lang="ru-RU"/>
        </a:p>
      </dgm:t>
    </dgm:pt>
    <dgm:pt modelId="{E2DFFD5B-EDA3-4D44-BDEB-5D50DAED0DD6}" type="pres">
      <dgm:prSet presAssocID="{007B5F69-4FD9-4817-827C-0EFABF16FD3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A903350-508A-4CF4-9F00-6B063EDC616B}" type="pres">
      <dgm:prSet presAssocID="{6F89D324-1E17-485F-800B-0BD08E50C04C}" presName="hierRoot3" presStyleCnt="0"/>
      <dgm:spPr/>
      <dgm:t>
        <a:bodyPr/>
        <a:lstStyle/>
        <a:p>
          <a:endParaRPr lang="ru-RU"/>
        </a:p>
      </dgm:t>
    </dgm:pt>
    <dgm:pt modelId="{9DDDC1CA-8698-4A40-B275-32602B935B65}" type="pres">
      <dgm:prSet presAssocID="{6F89D324-1E17-485F-800B-0BD08E50C04C}" presName="composite3" presStyleCnt="0"/>
      <dgm:spPr/>
      <dgm:t>
        <a:bodyPr/>
        <a:lstStyle/>
        <a:p>
          <a:endParaRPr lang="ru-RU"/>
        </a:p>
      </dgm:t>
    </dgm:pt>
    <dgm:pt modelId="{5C4072AB-ADE7-4A00-A46A-161C9547F83A}" type="pres">
      <dgm:prSet presAssocID="{6F89D324-1E17-485F-800B-0BD08E50C04C}" presName="background3" presStyleLbl="node3" presStyleIdx="2" presStyleCnt="3"/>
      <dgm:spPr/>
      <dgm:t>
        <a:bodyPr/>
        <a:lstStyle/>
        <a:p>
          <a:endParaRPr lang="ru-RU"/>
        </a:p>
      </dgm:t>
    </dgm:pt>
    <dgm:pt modelId="{20CD216C-9DCD-4699-93AF-E5B68670A426}" type="pres">
      <dgm:prSet presAssocID="{6F89D324-1E17-485F-800B-0BD08E50C04C}" presName="text3" presStyleLbl="fgAcc3" presStyleIdx="2" presStyleCnt="3" custLinFactNeighborX="87815" custLinFactNeighborY="-1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266D1-DF11-4D63-9AAC-AA119F80E6C5}" type="pres">
      <dgm:prSet presAssocID="{6F89D324-1E17-485F-800B-0BD08E50C04C}" presName="hierChild4" presStyleCnt="0"/>
      <dgm:spPr/>
      <dgm:t>
        <a:bodyPr/>
        <a:lstStyle/>
        <a:p>
          <a:endParaRPr lang="ru-RU"/>
        </a:p>
      </dgm:t>
    </dgm:pt>
  </dgm:ptLst>
  <dgm:cxnLst>
    <dgm:cxn modelId="{3151DB5C-D246-40F6-892C-538BB3FF6410}" srcId="{A44A97C5-9886-438A-B772-44B491BF1EC2}" destId="{194FA2C6-D80A-4EF4-B568-A7B61F3078B7}" srcOrd="0" destOrd="0" parTransId="{33FE9DAF-44FA-4A12-B3A2-59B5723BC5A5}" sibTransId="{D325BA9A-E0E9-4F06-89E4-0A10E37A610C}"/>
    <dgm:cxn modelId="{E89D6A82-F9EA-4A58-866B-7B94287BF875}" type="presOf" srcId="{AF2EB23B-EB25-41D0-8C2E-697BC1435BCE}" destId="{D92991EB-7438-4BE8-845D-8E6FE3CFAB2A}" srcOrd="0" destOrd="0" presId="urn:microsoft.com/office/officeart/2005/8/layout/hierarchy1"/>
    <dgm:cxn modelId="{4B678A61-4A8A-43DC-A653-01E2854279F0}" type="presOf" srcId="{C6718BCA-EF60-41CF-97AD-E1EDCD466FEF}" destId="{A67917CF-DA1A-483E-9460-255CB4569FC5}" srcOrd="0" destOrd="0" presId="urn:microsoft.com/office/officeart/2005/8/layout/hierarchy1"/>
    <dgm:cxn modelId="{B42BC62F-68A8-4121-B7B0-BB6718B8DA9A}" type="presOf" srcId="{A44A97C5-9886-438A-B772-44B491BF1EC2}" destId="{E09615B6-C074-4211-B0E7-0B21978EABEA}" srcOrd="0" destOrd="0" presId="urn:microsoft.com/office/officeart/2005/8/layout/hierarchy1"/>
    <dgm:cxn modelId="{59F809FA-BC96-436F-BB95-C5F2B892D65F}" srcId="{55DC0DCB-49A3-4AB5-B61A-8BDDE348B32A}" destId="{2F90400D-8733-4012-93B5-10F0A7A0E061}" srcOrd="0" destOrd="0" parTransId="{701A2F26-9073-4B9C-870E-CF6D18052420}" sibTransId="{3038D617-F92D-46E6-9F66-B76890F6A40D}"/>
    <dgm:cxn modelId="{817C282A-95DA-4370-8DDF-1ACBD62F026A}" type="presOf" srcId="{28B47E48-B983-4956-AE32-D4AA498C0E43}" destId="{B745A3DD-84DE-4586-8661-3C52444CAEFB}" srcOrd="0" destOrd="0" presId="urn:microsoft.com/office/officeart/2005/8/layout/hierarchy1"/>
    <dgm:cxn modelId="{5374F095-3221-4FCF-B443-B46B927C0618}" type="presOf" srcId="{2F90400D-8733-4012-93B5-10F0A7A0E061}" destId="{0BA455D8-587F-419A-9A9C-8C37EAFEF870}" srcOrd="0" destOrd="0" presId="urn:microsoft.com/office/officeart/2005/8/layout/hierarchy1"/>
    <dgm:cxn modelId="{E32E554B-8A04-47A2-A965-79019146FEC5}" srcId="{194FA2C6-D80A-4EF4-B568-A7B61F3078B7}" destId="{55DC0DCB-49A3-4AB5-B61A-8BDDE348B32A}" srcOrd="1" destOrd="0" parTransId="{C6718BCA-EF60-41CF-97AD-E1EDCD466FEF}" sibTransId="{2D19DB82-201F-4876-AB0B-547F837A215D}"/>
    <dgm:cxn modelId="{DFEB2523-6CE5-4C1A-8997-E208F248BF52}" srcId="{55DC0DCB-49A3-4AB5-B61A-8BDDE348B32A}" destId="{28B47E48-B983-4956-AE32-D4AA498C0E43}" srcOrd="1" destOrd="0" parTransId="{DE9CF397-74FE-4EEF-9E0B-678CF81A7D8B}" sibTransId="{DB3F87F6-3806-4BA9-955E-834DFBA1FE35}"/>
    <dgm:cxn modelId="{88A62B76-D5CA-457C-8B97-9C25BFC1F78A}" type="presOf" srcId="{DE9CF397-74FE-4EEF-9E0B-678CF81A7D8B}" destId="{81F819D9-2A86-4977-8019-99CE9147CC58}" srcOrd="0" destOrd="0" presId="urn:microsoft.com/office/officeart/2005/8/layout/hierarchy1"/>
    <dgm:cxn modelId="{7650C612-D856-470C-8A8E-B9D634F23D27}" type="presOf" srcId="{3BBEE827-A7B2-4075-B83F-811D09A66405}" destId="{0BD8E71C-2B6F-4E15-AF7A-220EDF626601}" srcOrd="0" destOrd="0" presId="urn:microsoft.com/office/officeart/2005/8/layout/hierarchy1"/>
    <dgm:cxn modelId="{24A782F8-1DAC-428A-A254-65EDFE53242D}" type="presOf" srcId="{701A2F26-9073-4B9C-870E-CF6D18052420}" destId="{9ACD8E94-1D2A-4579-8122-F15156AE3938}" srcOrd="0" destOrd="0" presId="urn:microsoft.com/office/officeart/2005/8/layout/hierarchy1"/>
    <dgm:cxn modelId="{E2EF7654-C27E-4AD3-9136-D435A711FBA4}" type="presOf" srcId="{6F89D324-1E17-485F-800B-0BD08E50C04C}" destId="{20CD216C-9DCD-4699-93AF-E5B68670A426}" srcOrd="0" destOrd="0" presId="urn:microsoft.com/office/officeart/2005/8/layout/hierarchy1"/>
    <dgm:cxn modelId="{EC384A05-C13B-472C-A6FC-94587AD0EE8D}" type="presOf" srcId="{194FA2C6-D80A-4EF4-B568-A7B61F3078B7}" destId="{D8CE5574-5FB0-4198-9ECA-F67665315171}" srcOrd="0" destOrd="0" presId="urn:microsoft.com/office/officeart/2005/8/layout/hierarchy1"/>
    <dgm:cxn modelId="{221F9EE9-90E1-4AF6-AEDB-BCF8E5825166}" srcId="{194FA2C6-D80A-4EF4-B568-A7B61F3078B7}" destId="{AF2EB23B-EB25-41D0-8C2E-697BC1435BCE}" srcOrd="0" destOrd="0" parTransId="{3BBEE827-A7B2-4075-B83F-811D09A66405}" sibTransId="{64D83A70-2955-4E42-A247-6F0FC0A030B5}"/>
    <dgm:cxn modelId="{6A57AF36-911C-4ECE-88CD-BA35DDBC2BE8}" type="presOf" srcId="{007B5F69-4FD9-4817-827C-0EFABF16FD38}" destId="{E2DFFD5B-EDA3-4D44-BDEB-5D50DAED0DD6}" srcOrd="0" destOrd="0" presId="urn:microsoft.com/office/officeart/2005/8/layout/hierarchy1"/>
    <dgm:cxn modelId="{980ACBBB-3378-473B-A519-CA81A82CAA1F}" srcId="{55DC0DCB-49A3-4AB5-B61A-8BDDE348B32A}" destId="{6F89D324-1E17-485F-800B-0BD08E50C04C}" srcOrd="2" destOrd="0" parTransId="{007B5F69-4FD9-4817-827C-0EFABF16FD38}" sibTransId="{19031359-4D68-4DB2-8564-F54371D4D5AE}"/>
    <dgm:cxn modelId="{97E7D32D-1CF4-4680-A763-FB8314804C33}" type="presOf" srcId="{55DC0DCB-49A3-4AB5-B61A-8BDDE348B32A}" destId="{D3252497-3955-4A52-892C-BFE1F7C6F9AB}" srcOrd="0" destOrd="0" presId="urn:microsoft.com/office/officeart/2005/8/layout/hierarchy1"/>
    <dgm:cxn modelId="{140FAC6D-BEA0-462C-8B92-70E4FFAF53BD}" type="presParOf" srcId="{E09615B6-C074-4211-B0E7-0B21978EABEA}" destId="{6C869B6A-90C9-4F57-83D7-379CF1D08CBC}" srcOrd="0" destOrd="0" presId="urn:microsoft.com/office/officeart/2005/8/layout/hierarchy1"/>
    <dgm:cxn modelId="{EB29E600-4AC7-4CC4-B67A-0C04D8A36CA7}" type="presParOf" srcId="{6C869B6A-90C9-4F57-83D7-379CF1D08CBC}" destId="{D2F91EE6-19D8-47CF-8E90-D0CC2520F5D7}" srcOrd="0" destOrd="0" presId="urn:microsoft.com/office/officeart/2005/8/layout/hierarchy1"/>
    <dgm:cxn modelId="{6534FBC7-A159-49B1-B7B3-09341A95E978}" type="presParOf" srcId="{D2F91EE6-19D8-47CF-8E90-D0CC2520F5D7}" destId="{EB7666B5-3196-4107-BDAC-5EA4C13B9E09}" srcOrd="0" destOrd="0" presId="urn:microsoft.com/office/officeart/2005/8/layout/hierarchy1"/>
    <dgm:cxn modelId="{984FC900-35FC-4D06-A039-2DDAFEFC7B7A}" type="presParOf" srcId="{D2F91EE6-19D8-47CF-8E90-D0CC2520F5D7}" destId="{D8CE5574-5FB0-4198-9ECA-F67665315171}" srcOrd="1" destOrd="0" presId="urn:microsoft.com/office/officeart/2005/8/layout/hierarchy1"/>
    <dgm:cxn modelId="{17BDC05C-F160-496E-A4FF-30651B983D57}" type="presParOf" srcId="{6C869B6A-90C9-4F57-83D7-379CF1D08CBC}" destId="{710A9795-D2F8-413B-B5D9-FC49D12CF6E8}" srcOrd="1" destOrd="0" presId="urn:microsoft.com/office/officeart/2005/8/layout/hierarchy1"/>
    <dgm:cxn modelId="{1DDE7EB3-0210-46B1-8FE5-1068B6C08222}" type="presParOf" srcId="{710A9795-D2F8-413B-B5D9-FC49D12CF6E8}" destId="{0BD8E71C-2B6F-4E15-AF7A-220EDF626601}" srcOrd="0" destOrd="0" presId="urn:microsoft.com/office/officeart/2005/8/layout/hierarchy1"/>
    <dgm:cxn modelId="{AB18508C-D929-40B4-B0B2-9CC54120E687}" type="presParOf" srcId="{710A9795-D2F8-413B-B5D9-FC49D12CF6E8}" destId="{5446C22E-369C-4AC4-AA9B-251F9F002544}" srcOrd="1" destOrd="0" presId="urn:microsoft.com/office/officeart/2005/8/layout/hierarchy1"/>
    <dgm:cxn modelId="{8BB7D895-4DE1-4AC4-9AD7-A7D400EBDD74}" type="presParOf" srcId="{5446C22E-369C-4AC4-AA9B-251F9F002544}" destId="{8881259A-26FF-4C22-B606-D03202652EDC}" srcOrd="0" destOrd="0" presId="urn:microsoft.com/office/officeart/2005/8/layout/hierarchy1"/>
    <dgm:cxn modelId="{F4D65C64-5714-491C-95F9-CDDB201BD70C}" type="presParOf" srcId="{8881259A-26FF-4C22-B606-D03202652EDC}" destId="{2EBDC0EB-E044-47EA-BDC7-B6DC565988C9}" srcOrd="0" destOrd="0" presId="urn:microsoft.com/office/officeart/2005/8/layout/hierarchy1"/>
    <dgm:cxn modelId="{7ABEE884-878F-4EF5-B4A7-83AE8D51851F}" type="presParOf" srcId="{8881259A-26FF-4C22-B606-D03202652EDC}" destId="{D92991EB-7438-4BE8-845D-8E6FE3CFAB2A}" srcOrd="1" destOrd="0" presId="urn:microsoft.com/office/officeart/2005/8/layout/hierarchy1"/>
    <dgm:cxn modelId="{32693434-2B9D-4B5F-8AEE-8B70383EE6CB}" type="presParOf" srcId="{5446C22E-369C-4AC4-AA9B-251F9F002544}" destId="{A5B5A19F-EC89-4EC9-BC7C-28C59F0A33C0}" srcOrd="1" destOrd="0" presId="urn:microsoft.com/office/officeart/2005/8/layout/hierarchy1"/>
    <dgm:cxn modelId="{2521D16C-0669-4E69-90C8-B40169C606D3}" type="presParOf" srcId="{710A9795-D2F8-413B-B5D9-FC49D12CF6E8}" destId="{A67917CF-DA1A-483E-9460-255CB4569FC5}" srcOrd="2" destOrd="0" presId="urn:microsoft.com/office/officeart/2005/8/layout/hierarchy1"/>
    <dgm:cxn modelId="{2A098FC8-05B7-48D5-9CA3-79938229674D}" type="presParOf" srcId="{710A9795-D2F8-413B-B5D9-FC49D12CF6E8}" destId="{EF3BAE70-F467-4F7A-BFD2-95B8EDC52A5D}" srcOrd="3" destOrd="0" presId="urn:microsoft.com/office/officeart/2005/8/layout/hierarchy1"/>
    <dgm:cxn modelId="{1AAF3993-3544-41E2-A737-08F587AC2220}" type="presParOf" srcId="{EF3BAE70-F467-4F7A-BFD2-95B8EDC52A5D}" destId="{6D49B4D3-7C5E-4B47-A093-57F5D885D565}" srcOrd="0" destOrd="0" presId="urn:microsoft.com/office/officeart/2005/8/layout/hierarchy1"/>
    <dgm:cxn modelId="{56325634-4684-4669-9178-16C6DAC8C6F3}" type="presParOf" srcId="{6D49B4D3-7C5E-4B47-A093-57F5D885D565}" destId="{3962D100-FFEB-4B41-81C0-8A05F39A17E3}" srcOrd="0" destOrd="0" presId="urn:microsoft.com/office/officeart/2005/8/layout/hierarchy1"/>
    <dgm:cxn modelId="{8FFE3DC8-7461-45EA-B533-D614AC1B05B9}" type="presParOf" srcId="{6D49B4D3-7C5E-4B47-A093-57F5D885D565}" destId="{D3252497-3955-4A52-892C-BFE1F7C6F9AB}" srcOrd="1" destOrd="0" presId="urn:microsoft.com/office/officeart/2005/8/layout/hierarchy1"/>
    <dgm:cxn modelId="{88CAD645-0B2D-4F19-8185-2A79622B091A}" type="presParOf" srcId="{EF3BAE70-F467-4F7A-BFD2-95B8EDC52A5D}" destId="{C854C3FB-B446-4ADF-851C-6B4B22A8E94D}" srcOrd="1" destOrd="0" presId="urn:microsoft.com/office/officeart/2005/8/layout/hierarchy1"/>
    <dgm:cxn modelId="{63B9B538-2172-49E1-A648-98355B73A763}" type="presParOf" srcId="{C854C3FB-B446-4ADF-851C-6B4B22A8E94D}" destId="{9ACD8E94-1D2A-4579-8122-F15156AE3938}" srcOrd="0" destOrd="0" presId="urn:microsoft.com/office/officeart/2005/8/layout/hierarchy1"/>
    <dgm:cxn modelId="{55FE8CC0-62BD-4E9D-9674-037D141346A5}" type="presParOf" srcId="{C854C3FB-B446-4ADF-851C-6B4B22A8E94D}" destId="{031D4402-AF18-4769-BEB3-3395DD0D397B}" srcOrd="1" destOrd="0" presId="urn:microsoft.com/office/officeart/2005/8/layout/hierarchy1"/>
    <dgm:cxn modelId="{B39CE7A8-24BE-4798-BF48-0B4FA14AB831}" type="presParOf" srcId="{031D4402-AF18-4769-BEB3-3395DD0D397B}" destId="{6FC147F3-7543-48BF-A5D4-9864EFC67E36}" srcOrd="0" destOrd="0" presId="urn:microsoft.com/office/officeart/2005/8/layout/hierarchy1"/>
    <dgm:cxn modelId="{6780BA7B-4CE9-4401-BA97-BF5C8D93259B}" type="presParOf" srcId="{6FC147F3-7543-48BF-A5D4-9864EFC67E36}" destId="{3CF3B42A-BC10-4273-A658-857709C0D951}" srcOrd="0" destOrd="0" presId="urn:microsoft.com/office/officeart/2005/8/layout/hierarchy1"/>
    <dgm:cxn modelId="{7EDC0E7C-26DB-43E5-89C5-767C25E45B2E}" type="presParOf" srcId="{6FC147F3-7543-48BF-A5D4-9864EFC67E36}" destId="{0BA455D8-587F-419A-9A9C-8C37EAFEF870}" srcOrd="1" destOrd="0" presId="urn:microsoft.com/office/officeart/2005/8/layout/hierarchy1"/>
    <dgm:cxn modelId="{682A29BD-0D14-4784-80DC-D42305988663}" type="presParOf" srcId="{031D4402-AF18-4769-BEB3-3395DD0D397B}" destId="{A0CD00B5-A80A-4F31-B6EF-554A9E3FD4B9}" srcOrd="1" destOrd="0" presId="urn:microsoft.com/office/officeart/2005/8/layout/hierarchy1"/>
    <dgm:cxn modelId="{7C5B6B41-A411-469A-9F78-F5FE4882CF12}" type="presParOf" srcId="{C854C3FB-B446-4ADF-851C-6B4B22A8E94D}" destId="{81F819D9-2A86-4977-8019-99CE9147CC58}" srcOrd="2" destOrd="0" presId="urn:microsoft.com/office/officeart/2005/8/layout/hierarchy1"/>
    <dgm:cxn modelId="{3D50EB61-BEFD-4C2F-BA52-BBE932C6FD67}" type="presParOf" srcId="{C854C3FB-B446-4ADF-851C-6B4B22A8E94D}" destId="{89B85458-F299-41D3-893C-3A42F4BD16B2}" srcOrd="3" destOrd="0" presId="urn:microsoft.com/office/officeart/2005/8/layout/hierarchy1"/>
    <dgm:cxn modelId="{80F83F6B-F869-4DCB-9BB3-57D0D4FA4ADF}" type="presParOf" srcId="{89B85458-F299-41D3-893C-3A42F4BD16B2}" destId="{C5EE80F8-972C-40C5-B5B9-DC74E5F20CE1}" srcOrd="0" destOrd="0" presId="urn:microsoft.com/office/officeart/2005/8/layout/hierarchy1"/>
    <dgm:cxn modelId="{A54850B5-1D01-40FE-BF35-6701365F67A1}" type="presParOf" srcId="{C5EE80F8-972C-40C5-B5B9-DC74E5F20CE1}" destId="{5094DF92-4C35-4D27-8DC6-DCFA6C4C8EBE}" srcOrd="0" destOrd="0" presId="urn:microsoft.com/office/officeart/2005/8/layout/hierarchy1"/>
    <dgm:cxn modelId="{8BC76438-B8D2-440A-BF8A-EB1F6CE5E6D9}" type="presParOf" srcId="{C5EE80F8-972C-40C5-B5B9-DC74E5F20CE1}" destId="{B745A3DD-84DE-4586-8661-3C52444CAEFB}" srcOrd="1" destOrd="0" presId="urn:microsoft.com/office/officeart/2005/8/layout/hierarchy1"/>
    <dgm:cxn modelId="{44693D21-C841-449C-9819-4B3231D03706}" type="presParOf" srcId="{89B85458-F299-41D3-893C-3A42F4BD16B2}" destId="{50D6D0B4-23EE-4561-BC12-EFCBD470C15C}" srcOrd="1" destOrd="0" presId="urn:microsoft.com/office/officeart/2005/8/layout/hierarchy1"/>
    <dgm:cxn modelId="{41C17BF9-C103-4669-8669-B5F204B18EFE}" type="presParOf" srcId="{C854C3FB-B446-4ADF-851C-6B4B22A8E94D}" destId="{E2DFFD5B-EDA3-4D44-BDEB-5D50DAED0DD6}" srcOrd="4" destOrd="0" presId="urn:microsoft.com/office/officeart/2005/8/layout/hierarchy1"/>
    <dgm:cxn modelId="{F4657EF6-6301-40C5-9574-1BF4F9AD1596}" type="presParOf" srcId="{C854C3FB-B446-4ADF-851C-6B4B22A8E94D}" destId="{1A903350-508A-4CF4-9F00-6B063EDC616B}" srcOrd="5" destOrd="0" presId="urn:microsoft.com/office/officeart/2005/8/layout/hierarchy1"/>
    <dgm:cxn modelId="{75B2BCC8-D2C8-44B1-8B43-A4E4BF9A905B}" type="presParOf" srcId="{1A903350-508A-4CF4-9F00-6B063EDC616B}" destId="{9DDDC1CA-8698-4A40-B275-32602B935B65}" srcOrd="0" destOrd="0" presId="urn:microsoft.com/office/officeart/2005/8/layout/hierarchy1"/>
    <dgm:cxn modelId="{1EE48DF7-1D65-48E8-9093-225C17562674}" type="presParOf" srcId="{9DDDC1CA-8698-4A40-B275-32602B935B65}" destId="{5C4072AB-ADE7-4A00-A46A-161C9547F83A}" srcOrd="0" destOrd="0" presId="urn:microsoft.com/office/officeart/2005/8/layout/hierarchy1"/>
    <dgm:cxn modelId="{340831EE-7487-48C7-B58C-4EA48F09A72E}" type="presParOf" srcId="{9DDDC1CA-8698-4A40-B275-32602B935B65}" destId="{20CD216C-9DCD-4699-93AF-E5B68670A426}" srcOrd="1" destOrd="0" presId="urn:microsoft.com/office/officeart/2005/8/layout/hierarchy1"/>
    <dgm:cxn modelId="{79D705ED-6618-41D3-8CBA-94AFE2546BC9}" type="presParOf" srcId="{1A903350-508A-4CF4-9F00-6B063EDC616B}" destId="{163266D1-DF11-4D63-9AAC-AA119F80E6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A97C5-9886-438A-B772-44B491BF1EC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4FA2C6-D80A-4EF4-B568-A7B61F3078B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КОМПОНЕНТЫ ПОДХОДА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25BA9A-E0E9-4F06-89E4-0A10E37A610C}" type="sibTrans" cxnId="{3151DB5C-D246-40F6-892C-538BB3FF64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FE9DAF-44FA-4A12-B3A2-59B5723BC5A5}" type="parTrans" cxnId="{3151DB5C-D246-40F6-892C-538BB3FF64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2EB23B-EB25-41D0-8C2E-697BC1435BC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КОГНИТИВНЫЙ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D83A70-2955-4E42-A247-6F0FC0A030B5}" type="sibTrans" cxnId="{221F9EE9-90E1-4AF6-AEDB-BCF8E5825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BEE827-A7B2-4075-B83F-811D09A66405}" type="parTrans" cxnId="{221F9EE9-90E1-4AF6-AEDB-BCF8E5825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6AE257-6682-4728-9EEC-AB3FC5A388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ЭМОЦИОНАЛЬНЫЙ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22986B-B94C-4DEE-8C92-0BF196EB3EBE}" type="parTrans" cxnId="{4BF0C353-6C92-454E-92BD-DC1C60880A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119A4E-B75F-4367-98B6-7286A63AB5CB}" type="sibTrans" cxnId="{4BF0C353-6C92-454E-92BD-DC1C60880A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1A3B0D-AE4C-4A43-9F6A-57ED6BBB28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ЦЕННОСТНО-СМЫСЛОВОЙ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2CE24E-55A4-49CE-BEBD-3627ECE1BBFE}" type="parTrans" cxnId="{7B083006-7422-47DC-9B57-F7675D0B82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01FD5E-F639-4A50-9E8C-49CBF5CE18BB}" type="sibTrans" cxnId="{7B083006-7422-47DC-9B57-F7675D0B82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A12A1B-5931-4DD5-996B-A3A7556F030C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ДЕЯТЕЛЬНОСТНО-СМЫСЛОВОЙ</a:t>
          </a:r>
          <a:endParaRPr lang="ru-RU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9EF0A5-B869-49CE-BA13-467E002FC35C}" type="parTrans" cxnId="{E4B2AEF8-6785-4C9F-9055-49AC875514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D6FEC2-EDEA-4AC5-84B7-22923CC380F1}" type="sibTrans" cxnId="{E4B2AEF8-6785-4C9F-9055-49AC875514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6792D0-6512-40B8-AF47-25C1037B402D}" type="pres">
      <dgm:prSet presAssocID="{A44A97C5-9886-438A-B772-44B491BF1E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022CE8-C6B8-43A1-BB7B-3E7B1FD0FE3F}" type="pres">
      <dgm:prSet presAssocID="{194FA2C6-D80A-4EF4-B568-A7B61F3078B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D9E431-247B-4247-8533-29A4FF7D1823}" type="pres">
      <dgm:prSet presAssocID="{194FA2C6-D80A-4EF4-B568-A7B61F3078B7}" presName="rootComposite1" presStyleCnt="0"/>
      <dgm:spPr/>
      <dgm:t>
        <a:bodyPr/>
        <a:lstStyle/>
        <a:p>
          <a:endParaRPr lang="ru-RU"/>
        </a:p>
      </dgm:t>
    </dgm:pt>
    <dgm:pt modelId="{2952960A-2666-41CA-8BFB-E7CE17098A5D}" type="pres">
      <dgm:prSet presAssocID="{194FA2C6-D80A-4EF4-B568-A7B61F3078B7}" presName="rootText1" presStyleLbl="node0" presStyleIdx="0" presStyleCnt="1" custScaleX="230330" custScaleY="179952" custLinFactY="-33299" custLinFactNeighborX="-4259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288E4-35AD-4CDF-988F-482DFCCC2562}" type="pres">
      <dgm:prSet presAssocID="{194FA2C6-D80A-4EF4-B568-A7B61F3078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9166CE-AC98-4079-A9D2-9A639686A66A}" type="pres">
      <dgm:prSet presAssocID="{194FA2C6-D80A-4EF4-B568-A7B61F3078B7}" presName="hierChild2" presStyleCnt="0"/>
      <dgm:spPr/>
      <dgm:t>
        <a:bodyPr/>
        <a:lstStyle/>
        <a:p>
          <a:endParaRPr lang="ru-RU"/>
        </a:p>
      </dgm:t>
    </dgm:pt>
    <dgm:pt modelId="{6CF1C28B-7EA2-44CB-8F18-7654ACDA30BE}" type="pres">
      <dgm:prSet presAssocID="{3BBEE827-A7B2-4075-B83F-811D09A6640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A3BD357-5EBB-4D51-848F-AE135D632CC7}" type="pres">
      <dgm:prSet presAssocID="{AF2EB23B-EB25-41D0-8C2E-697BC1435BC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F6C3CB3-42F3-461A-B54F-730D3545B420}" type="pres">
      <dgm:prSet presAssocID="{AF2EB23B-EB25-41D0-8C2E-697BC1435BCE}" presName="rootComposite" presStyleCnt="0"/>
      <dgm:spPr/>
      <dgm:t>
        <a:bodyPr/>
        <a:lstStyle/>
        <a:p>
          <a:endParaRPr lang="ru-RU"/>
        </a:p>
      </dgm:t>
    </dgm:pt>
    <dgm:pt modelId="{2E4AF64C-13A6-4817-A123-F1B374E51E6C}" type="pres">
      <dgm:prSet presAssocID="{AF2EB23B-EB25-41D0-8C2E-697BC1435BCE}" presName="rootText" presStyleLbl="node2" presStyleIdx="0" presStyleCnt="4" custScaleX="242079" custScaleY="143796" custLinFactY="-12849" custLinFactNeighborX="-423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43696-BC1F-45D3-8426-F68B983E0FF4}" type="pres">
      <dgm:prSet presAssocID="{AF2EB23B-EB25-41D0-8C2E-697BC1435BCE}" presName="rootConnector" presStyleLbl="node2" presStyleIdx="0" presStyleCnt="4"/>
      <dgm:spPr/>
      <dgm:t>
        <a:bodyPr/>
        <a:lstStyle/>
        <a:p>
          <a:endParaRPr lang="ru-RU"/>
        </a:p>
      </dgm:t>
    </dgm:pt>
    <dgm:pt modelId="{B2D52AED-AECF-479E-A449-D8F88B553FF3}" type="pres">
      <dgm:prSet presAssocID="{AF2EB23B-EB25-41D0-8C2E-697BC1435BCE}" presName="hierChild4" presStyleCnt="0"/>
      <dgm:spPr/>
      <dgm:t>
        <a:bodyPr/>
        <a:lstStyle/>
        <a:p>
          <a:endParaRPr lang="ru-RU"/>
        </a:p>
      </dgm:t>
    </dgm:pt>
    <dgm:pt modelId="{6895D9BC-AA27-49AB-BF2D-9BE990C3F087}" type="pres">
      <dgm:prSet presAssocID="{AF2EB23B-EB25-41D0-8C2E-697BC1435BCE}" presName="hierChild5" presStyleCnt="0"/>
      <dgm:spPr/>
      <dgm:t>
        <a:bodyPr/>
        <a:lstStyle/>
        <a:p>
          <a:endParaRPr lang="ru-RU"/>
        </a:p>
      </dgm:t>
    </dgm:pt>
    <dgm:pt modelId="{CA26EFE2-BE1F-4808-B856-4A5414DB11D7}" type="pres">
      <dgm:prSet presAssocID="{3E22986B-B94C-4DEE-8C92-0BF196EB3EB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4D133C-B8AE-4479-A5C5-03090134E1D0}" type="pres">
      <dgm:prSet presAssocID="{DB6AE257-6682-4728-9EEC-AB3FC5A388C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BB0514-331F-4FAA-9626-ACED8BE268A6}" type="pres">
      <dgm:prSet presAssocID="{DB6AE257-6682-4728-9EEC-AB3FC5A388C8}" presName="rootComposite" presStyleCnt="0"/>
      <dgm:spPr/>
      <dgm:t>
        <a:bodyPr/>
        <a:lstStyle/>
        <a:p>
          <a:endParaRPr lang="ru-RU"/>
        </a:p>
      </dgm:t>
    </dgm:pt>
    <dgm:pt modelId="{620EA8F0-DDE8-4B00-B719-56086E49198E}" type="pres">
      <dgm:prSet presAssocID="{DB6AE257-6682-4728-9EEC-AB3FC5A388C8}" presName="rootText" presStyleLbl="node2" presStyleIdx="1" presStyleCnt="4" custScaleX="311761" custScaleY="189504" custLinFactNeighborX="-99874" custLinFactNeighborY="80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0DDE7-1A4A-47E7-888F-AAA3E119EA25}" type="pres">
      <dgm:prSet presAssocID="{DB6AE257-6682-4728-9EEC-AB3FC5A388C8}" presName="rootConnector" presStyleLbl="node2" presStyleIdx="1" presStyleCnt="4"/>
      <dgm:spPr/>
      <dgm:t>
        <a:bodyPr/>
        <a:lstStyle/>
        <a:p>
          <a:endParaRPr lang="ru-RU"/>
        </a:p>
      </dgm:t>
    </dgm:pt>
    <dgm:pt modelId="{319D0D9D-5699-448E-8370-49DA669DC592}" type="pres">
      <dgm:prSet presAssocID="{DB6AE257-6682-4728-9EEC-AB3FC5A388C8}" presName="hierChild4" presStyleCnt="0"/>
      <dgm:spPr/>
      <dgm:t>
        <a:bodyPr/>
        <a:lstStyle/>
        <a:p>
          <a:endParaRPr lang="ru-RU"/>
        </a:p>
      </dgm:t>
    </dgm:pt>
    <dgm:pt modelId="{F09D41E2-20DC-498F-B002-E5C449DB9B91}" type="pres">
      <dgm:prSet presAssocID="{DB6AE257-6682-4728-9EEC-AB3FC5A388C8}" presName="hierChild5" presStyleCnt="0"/>
      <dgm:spPr/>
      <dgm:t>
        <a:bodyPr/>
        <a:lstStyle/>
        <a:p>
          <a:endParaRPr lang="ru-RU"/>
        </a:p>
      </dgm:t>
    </dgm:pt>
    <dgm:pt modelId="{4A35D769-C31A-45D9-A65E-05DFACD98C09}" type="pres">
      <dgm:prSet presAssocID="{6A2CE24E-55A4-49CE-BEBD-3627ECE1BBF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9A96E08-B4FC-45AD-B5D7-045C7DFCEBA6}" type="pres">
      <dgm:prSet presAssocID="{C61A3B0D-AE4C-4A43-9F6A-57ED6BBB28C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B1218E-2882-41B9-9311-12F65E5BF38D}" type="pres">
      <dgm:prSet presAssocID="{C61A3B0D-AE4C-4A43-9F6A-57ED6BBB28C8}" presName="rootComposite" presStyleCnt="0"/>
      <dgm:spPr/>
      <dgm:t>
        <a:bodyPr/>
        <a:lstStyle/>
        <a:p>
          <a:endParaRPr lang="ru-RU"/>
        </a:p>
      </dgm:t>
    </dgm:pt>
    <dgm:pt modelId="{593E66B3-63BD-4C72-84E7-1CA1502DF330}" type="pres">
      <dgm:prSet presAssocID="{C61A3B0D-AE4C-4A43-9F6A-57ED6BBB28C8}" presName="rootText" presStyleLbl="node2" presStyleIdx="2" presStyleCnt="4" custScaleX="221779" custScaleY="27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7EF78F-F613-452F-8847-CA5803871BDD}" type="pres">
      <dgm:prSet presAssocID="{C61A3B0D-AE4C-4A43-9F6A-57ED6BBB28C8}" presName="rootConnector" presStyleLbl="node2" presStyleIdx="2" presStyleCnt="4"/>
      <dgm:spPr/>
      <dgm:t>
        <a:bodyPr/>
        <a:lstStyle/>
        <a:p>
          <a:endParaRPr lang="ru-RU"/>
        </a:p>
      </dgm:t>
    </dgm:pt>
    <dgm:pt modelId="{84EDB76F-58D5-4D0D-8CFE-12B94F8274B2}" type="pres">
      <dgm:prSet presAssocID="{C61A3B0D-AE4C-4A43-9F6A-57ED6BBB28C8}" presName="hierChild4" presStyleCnt="0"/>
      <dgm:spPr/>
      <dgm:t>
        <a:bodyPr/>
        <a:lstStyle/>
        <a:p>
          <a:endParaRPr lang="ru-RU"/>
        </a:p>
      </dgm:t>
    </dgm:pt>
    <dgm:pt modelId="{A7500C37-52B9-4807-A92C-D76F4B18D9F3}" type="pres">
      <dgm:prSet presAssocID="{C61A3B0D-AE4C-4A43-9F6A-57ED6BBB28C8}" presName="hierChild5" presStyleCnt="0"/>
      <dgm:spPr/>
      <dgm:t>
        <a:bodyPr/>
        <a:lstStyle/>
        <a:p>
          <a:endParaRPr lang="ru-RU"/>
        </a:p>
      </dgm:t>
    </dgm:pt>
    <dgm:pt modelId="{9634575A-088D-4D12-9DA7-2C727D313D04}" type="pres">
      <dgm:prSet presAssocID="{B99EF0A5-B869-49CE-BA13-467E002FC35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A2FB924-71F8-4192-BF50-650EDB2A454E}" type="pres">
      <dgm:prSet presAssocID="{12A12A1B-5931-4DD5-996B-A3A7556F0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A04DBA-22C6-47BE-9C4B-16209DCA43EF}" type="pres">
      <dgm:prSet presAssocID="{12A12A1B-5931-4DD5-996B-A3A7556F030C}" presName="rootComposite" presStyleCnt="0"/>
      <dgm:spPr/>
      <dgm:t>
        <a:bodyPr/>
        <a:lstStyle/>
        <a:p>
          <a:endParaRPr lang="ru-RU"/>
        </a:p>
      </dgm:t>
    </dgm:pt>
    <dgm:pt modelId="{ACC33672-F403-4E68-B4DF-A5C2E72DD49A}" type="pres">
      <dgm:prSet presAssocID="{12A12A1B-5931-4DD5-996B-A3A7556F030C}" presName="rootText" presStyleLbl="node2" presStyleIdx="3" presStyleCnt="4" custScaleX="278733" custScaleY="162725" custLinFactY="-100000" custLinFactNeighborX="-33939" custLinFactNeighborY="-168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CF274-3FEE-4E40-AA65-F4AE947E665F}" type="pres">
      <dgm:prSet presAssocID="{12A12A1B-5931-4DD5-996B-A3A7556F030C}" presName="rootConnector" presStyleLbl="node2" presStyleIdx="3" presStyleCnt="4"/>
      <dgm:spPr/>
      <dgm:t>
        <a:bodyPr/>
        <a:lstStyle/>
        <a:p>
          <a:endParaRPr lang="ru-RU"/>
        </a:p>
      </dgm:t>
    </dgm:pt>
    <dgm:pt modelId="{E1E231C2-A1BF-4623-B665-E266083E9CE6}" type="pres">
      <dgm:prSet presAssocID="{12A12A1B-5931-4DD5-996B-A3A7556F030C}" presName="hierChild4" presStyleCnt="0"/>
      <dgm:spPr/>
      <dgm:t>
        <a:bodyPr/>
        <a:lstStyle/>
        <a:p>
          <a:endParaRPr lang="ru-RU"/>
        </a:p>
      </dgm:t>
    </dgm:pt>
    <dgm:pt modelId="{F7ABD0AF-6161-4D90-A59F-37E2A5833475}" type="pres">
      <dgm:prSet presAssocID="{12A12A1B-5931-4DD5-996B-A3A7556F030C}" presName="hierChild5" presStyleCnt="0"/>
      <dgm:spPr/>
      <dgm:t>
        <a:bodyPr/>
        <a:lstStyle/>
        <a:p>
          <a:endParaRPr lang="ru-RU"/>
        </a:p>
      </dgm:t>
    </dgm:pt>
    <dgm:pt modelId="{4A28037F-BD5B-4918-985E-A6D8A8D96981}" type="pres">
      <dgm:prSet presAssocID="{194FA2C6-D80A-4EF4-B568-A7B61F3078B7}" presName="hierChild3" presStyleCnt="0"/>
      <dgm:spPr/>
      <dgm:t>
        <a:bodyPr/>
        <a:lstStyle/>
        <a:p>
          <a:endParaRPr lang="ru-RU"/>
        </a:p>
      </dgm:t>
    </dgm:pt>
  </dgm:ptLst>
  <dgm:cxnLst>
    <dgm:cxn modelId="{3151DB5C-D246-40F6-892C-538BB3FF6410}" srcId="{A44A97C5-9886-438A-B772-44B491BF1EC2}" destId="{194FA2C6-D80A-4EF4-B568-A7B61F3078B7}" srcOrd="0" destOrd="0" parTransId="{33FE9DAF-44FA-4A12-B3A2-59B5723BC5A5}" sibTransId="{D325BA9A-E0E9-4F06-89E4-0A10E37A610C}"/>
    <dgm:cxn modelId="{A4EBEAF9-9824-408A-9788-A16AD2DA353E}" type="presOf" srcId="{B99EF0A5-B869-49CE-BA13-467E002FC35C}" destId="{9634575A-088D-4D12-9DA7-2C727D313D04}" srcOrd="0" destOrd="0" presId="urn:microsoft.com/office/officeart/2005/8/layout/orgChart1"/>
    <dgm:cxn modelId="{7F0A237C-D3C1-460A-9879-8737BD98075F}" type="presOf" srcId="{12A12A1B-5931-4DD5-996B-A3A7556F030C}" destId="{ACC33672-F403-4E68-B4DF-A5C2E72DD49A}" srcOrd="0" destOrd="0" presId="urn:microsoft.com/office/officeart/2005/8/layout/orgChart1"/>
    <dgm:cxn modelId="{4BF0C353-6C92-454E-92BD-DC1C60880A32}" srcId="{194FA2C6-D80A-4EF4-B568-A7B61F3078B7}" destId="{DB6AE257-6682-4728-9EEC-AB3FC5A388C8}" srcOrd="1" destOrd="0" parTransId="{3E22986B-B94C-4DEE-8C92-0BF196EB3EBE}" sibTransId="{17119A4E-B75F-4367-98B6-7286A63AB5CB}"/>
    <dgm:cxn modelId="{E4B2AEF8-6785-4C9F-9055-49AC875514D5}" srcId="{194FA2C6-D80A-4EF4-B568-A7B61F3078B7}" destId="{12A12A1B-5931-4DD5-996B-A3A7556F030C}" srcOrd="3" destOrd="0" parTransId="{B99EF0A5-B869-49CE-BA13-467E002FC35C}" sibTransId="{D4D6FEC2-EDEA-4AC5-84B7-22923CC380F1}"/>
    <dgm:cxn modelId="{33D5930E-6C6E-4690-9464-03886902B3FE}" type="presOf" srcId="{C61A3B0D-AE4C-4A43-9F6A-57ED6BBB28C8}" destId="{593E66B3-63BD-4C72-84E7-1CA1502DF330}" srcOrd="0" destOrd="0" presId="urn:microsoft.com/office/officeart/2005/8/layout/orgChart1"/>
    <dgm:cxn modelId="{0E791CFB-7690-4F8B-8BEF-1705B7BCDBCA}" type="presOf" srcId="{12A12A1B-5931-4DD5-996B-A3A7556F030C}" destId="{D8CCF274-3FEE-4E40-AA65-F4AE947E665F}" srcOrd="1" destOrd="0" presId="urn:microsoft.com/office/officeart/2005/8/layout/orgChart1"/>
    <dgm:cxn modelId="{1E3AFC77-3FB9-4E6C-9ED5-FCAC8D5C7BC8}" type="presOf" srcId="{194FA2C6-D80A-4EF4-B568-A7B61F3078B7}" destId="{E71288E4-35AD-4CDF-988F-482DFCCC2562}" srcOrd="1" destOrd="0" presId="urn:microsoft.com/office/officeart/2005/8/layout/orgChart1"/>
    <dgm:cxn modelId="{66BAE5FF-4C43-469A-81C0-EADFCA7F79E4}" type="presOf" srcId="{3E22986B-B94C-4DEE-8C92-0BF196EB3EBE}" destId="{CA26EFE2-BE1F-4808-B856-4A5414DB11D7}" srcOrd="0" destOrd="0" presId="urn:microsoft.com/office/officeart/2005/8/layout/orgChart1"/>
    <dgm:cxn modelId="{04CF113B-EA9C-4E8B-8382-23319F7BBAF8}" type="presOf" srcId="{AF2EB23B-EB25-41D0-8C2E-697BC1435BCE}" destId="{2E4AF64C-13A6-4817-A123-F1B374E51E6C}" srcOrd="0" destOrd="0" presId="urn:microsoft.com/office/officeart/2005/8/layout/orgChart1"/>
    <dgm:cxn modelId="{0B9F4A38-17D6-49D2-B116-37003CB02989}" type="presOf" srcId="{194FA2C6-D80A-4EF4-B568-A7B61F3078B7}" destId="{2952960A-2666-41CA-8BFB-E7CE17098A5D}" srcOrd="0" destOrd="0" presId="urn:microsoft.com/office/officeart/2005/8/layout/orgChart1"/>
    <dgm:cxn modelId="{7B083006-7422-47DC-9B57-F7675D0B8238}" srcId="{194FA2C6-D80A-4EF4-B568-A7B61F3078B7}" destId="{C61A3B0D-AE4C-4A43-9F6A-57ED6BBB28C8}" srcOrd="2" destOrd="0" parTransId="{6A2CE24E-55A4-49CE-BEBD-3627ECE1BBFE}" sibTransId="{3601FD5E-F639-4A50-9E8C-49CBF5CE18BB}"/>
    <dgm:cxn modelId="{70D45F2A-78F5-4EA4-AB30-F8FADC101629}" type="presOf" srcId="{3BBEE827-A7B2-4075-B83F-811D09A66405}" destId="{6CF1C28B-7EA2-44CB-8F18-7654ACDA30BE}" srcOrd="0" destOrd="0" presId="urn:microsoft.com/office/officeart/2005/8/layout/orgChart1"/>
    <dgm:cxn modelId="{469D7669-1050-4755-BAC1-AFC7EC7DC000}" type="presOf" srcId="{C61A3B0D-AE4C-4A43-9F6A-57ED6BBB28C8}" destId="{CA7EF78F-F613-452F-8847-CA5803871BDD}" srcOrd="1" destOrd="0" presId="urn:microsoft.com/office/officeart/2005/8/layout/orgChart1"/>
    <dgm:cxn modelId="{4BCA38DE-0CAD-4A42-AD60-27F34D342700}" type="presOf" srcId="{DB6AE257-6682-4728-9EEC-AB3FC5A388C8}" destId="{620EA8F0-DDE8-4B00-B719-56086E49198E}" srcOrd="0" destOrd="0" presId="urn:microsoft.com/office/officeart/2005/8/layout/orgChart1"/>
    <dgm:cxn modelId="{CC918A72-53B3-49F6-9BAC-1A05838FDA34}" type="presOf" srcId="{A44A97C5-9886-438A-B772-44B491BF1EC2}" destId="{9C6792D0-6512-40B8-AF47-25C1037B402D}" srcOrd="0" destOrd="0" presId="urn:microsoft.com/office/officeart/2005/8/layout/orgChart1"/>
    <dgm:cxn modelId="{3F04470E-5FDB-4A99-BA5D-D55FB516CD13}" type="presOf" srcId="{6A2CE24E-55A4-49CE-BEBD-3627ECE1BBFE}" destId="{4A35D769-C31A-45D9-A65E-05DFACD98C09}" srcOrd="0" destOrd="0" presId="urn:microsoft.com/office/officeart/2005/8/layout/orgChart1"/>
    <dgm:cxn modelId="{221F9EE9-90E1-4AF6-AEDB-BCF8E5825166}" srcId="{194FA2C6-D80A-4EF4-B568-A7B61F3078B7}" destId="{AF2EB23B-EB25-41D0-8C2E-697BC1435BCE}" srcOrd="0" destOrd="0" parTransId="{3BBEE827-A7B2-4075-B83F-811D09A66405}" sibTransId="{64D83A70-2955-4E42-A247-6F0FC0A030B5}"/>
    <dgm:cxn modelId="{94137C48-0510-4704-836B-F4BD9E915240}" type="presOf" srcId="{AF2EB23B-EB25-41D0-8C2E-697BC1435BCE}" destId="{5E443696-BC1F-45D3-8426-F68B983E0FF4}" srcOrd="1" destOrd="0" presId="urn:microsoft.com/office/officeart/2005/8/layout/orgChart1"/>
    <dgm:cxn modelId="{2009B4E7-8BBC-4E22-A23E-5087BDBB5483}" type="presOf" srcId="{DB6AE257-6682-4728-9EEC-AB3FC5A388C8}" destId="{C180DDE7-1A4A-47E7-888F-AAA3E119EA25}" srcOrd="1" destOrd="0" presId="urn:microsoft.com/office/officeart/2005/8/layout/orgChart1"/>
    <dgm:cxn modelId="{6D3A57AC-E49E-4DD7-AC39-16314D6EE47E}" type="presParOf" srcId="{9C6792D0-6512-40B8-AF47-25C1037B402D}" destId="{80022CE8-C6B8-43A1-BB7B-3E7B1FD0FE3F}" srcOrd="0" destOrd="0" presId="urn:microsoft.com/office/officeart/2005/8/layout/orgChart1"/>
    <dgm:cxn modelId="{7C8A9DFA-5632-461C-8FAF-CCFEEA0525FD}" type="presParOf" srcId="{80022CE8-C6B8-43A1-BB7B-3E7B1FD0FE3F}" destId="{6AD9E431-247B-4247-8533-29A4FF7D1823}" srcOrd="0" destOrd="0" presId="urn:microsoft.com/office/officeart/2005/8/layout/orgChart1"/>
    <dgm:cxn modelId="{0A2FB49D-E73E-4956-A25B-DEF8E5780B5F}" type="presParOf" srcId="{6AD9E431-247B-4247-8533-29A4FF7D1823}" destId="{2952960A-2666-41CA-8BFB-E7CE17098A5D}" srcOrd="0" destOrd="0" presId="urn:microsoft.com/office/officeart/2005/8/layout/orgChart1"/>
    <dgm:cxn modelId="{F27B28C0-254F-45FA-B50C-0C7B5CCC30FF}" type="presParOf" srcId="{6AD9E431-247B-4247-8533-29A4FF7D1823}" destId="{E71288E4-35AD-4CDF-988F-482DFCCC2562}" srcOrd="1" destOrd="0" presId="urn:microsoft.com/office/officeart/2005/8/layout/orgChart1"/>
    <dgm:cxn modelId="{8FFA3C0E-F3C0-4A38-8651-10113BF2BE4B}" type="presParOf" srcId="{80022CE8-C6B8-43A1-BB7B-3E7B1FD0FE3F}" destId="{B99166CE-AC98-4079-A9D2-9A639686A66A}" srcOrd="1" destOrd="0" presId="urn:microsoft.com/office/officeart/2005/8/layout/orgChart1"/>
    <dgm:cxn modelId="{0A4995B3-5D76-4F46-BAA4-304B8AA17419}" type="presParOf" srcId="{B99166CE-AC98-4079-A9D2-9A639686A66A}" destId="{6CF1C28B-7EA2-44CB-8F18-7654ACDA30BE}" srcOrd="0" destOrd="0" presId="urn:microsoft.com/office/officeart/2005/8/layout/orgChart1"/>
    <dgm:cxn modelId="{5FB783B4-FF86-417D-A92E-DA5E36FD73B7}" type="presParOf" srcId="{B99166CE-AC98-4079-A9D2-9A639686A66A}" destId="{3A3BD357-5EBB-4D51-848F-AE135D632CC7}" srcOrd="1" destOrd="0" presId="urn:microsoft.com/office/officeart/2005/8/layout/orgChart1"/>
    <dgm:cxn modelId="{4D124972-D935-4260-B1F1-E35EE7CF6810}" type="presParOf" srcId="{3A3BD357-5EBB-4D51-848F-AE135D632CC7}" destId="{CF6C3CB3-42F3-461A-B54F-730D3545B420}" srcOrd="0" destOrd="0" presId="urn:microsoft.com/office/officeart/2005/8/layout/orgChart1"/>
    <dgm:cxn modelId="{F6E5FA51-8C90-49BC-9D2B-AA3E298817FD}" type="presParOf" srcId="{CF6C3CB3-42F3-461A-B54F-730D3545B420}" destId="{2E4AF64C-13A6-4817-A123-F1B374E51E6C}" srcOrd="0" destOrd="0" presId="urn:microsoft.com/office/officeart/2005/8/layout/orgChart1"/>
    <dgm:cxn modelId="{BC595E93-AF0E-4393-8265-2BD0EDFE5451}" type="presParOf" srcId="{CF6C3CB3-42F3-461A-B54F-730D3545B420}" destId="{5E443696-BC1F-45D3-8426-F68B983E0FF4}" srcOrd="1" destOrd="0" presId="urn:microsoft.com/office/officeart/2005/8/layout/orgChart1"/>
    <dgm:cxn modelId="{11B15232-C952-4484-860F-FCBD391ED072}" type="presParOf" srcId="{3A3BD357-5EBB-4D51-848F-AE135D632CC7}" destId="{B2D52AED-AECF-479E-A449-D8F88B553FF3}" srcOrd="1" destOrd="0" presId="urn:microsoft.com/office/officeart/2005/8/layout/orgChart1"/>
    <dgm:cxn modelId="{B1D0705E-F3EF-4A9F-92EA-411200656ADB}" type="presParOf" srcId="{3A3BD357-5EBB-4D51-848F-AE135D632CC7}" destId="{6895D9BC-AA27-49AB-BF2D-9BE990C3F087}" srcOrd="2" destOrd="0" presId="urn:microsoft.com/office/officeart/2005/8/layout/orgChart1"/>
    <dgm:cxn modelId="{0EC2B404-DFC7-43E6-916C-C66CA17276B1}" type="presParOf" srcId="{B99166CE-AC98-4079-A9D2-9A639686A66A}" destId="{CA26EFE2-BE1F-4808-B856-4A5414DB11D7}" srcOrd="2" destOrd="0" presId="urn:microsoft.com/office/officeart/2005/8/layout/orgChart1"/>
    <dgm:cxn modelId="{20C05583-8A88-4B11-9516-3FE1B66511AF}" type="presParOf" srcId="{B99166CE-AC98-4079-A9D2-9A639686A66A}" destId="{9D4D133C-B8AE-4479-A5C5-03090134E1D0}" srcOrd="3" destOrd="0" presId="urn:microsoft.com/office/officeart/2005/8/layout/orgChart1"/>
    <dgm:cxn modelId="{A650DFD0-C01D-43CB-871E-28DD11FEE539}" type="presParOf" srcId="{9D4D133C-B8AE-4479-A5C5-03090134E1D0}" destId="{47BB0514-331F-4FAA-9626-ACED8BE268A6}" srcOrd="0" destOrd="0" presId="urn:microsoft.com/office/officeart/2005/8/layout/orgChart1"/>
    <dgm:cxn modelId="{D0026555-2CC8-4473-A323-4E68F8ECDB11}" type="presParOf" srcId="{47BB0514-331F-4FAA-9626-ACED8BE268A6}" destId="{620EA8F0-DDE8-4B00-B719-56086E49198E}" srcOrd="0" destOrd="0" presId="urn:microsoft.com/office/officeart/2005/8/layout/orgChart1"/>
    <dgm:cxn modelId="{668D04DC-FA43-4A0C-86EF-91A71F493EAC}" type="presParOf" srcId="{47BB0514-331F-4FAA-9626-ACED8BE268A6}" destId="{C180DDE7-1A4A-47E7-888F-AAA3E119EA25}" srcOrd="1" destOrd="0" presId="urn:microsoft.com/office/officeart/2005/8/layout/orgChart1"/>
    <dgm:cxn modelId="{1354EA08-B599-4500-995E-8EC994AEDBD2}" type="presParOf" srcId="{9D4D133C-B8AE-4479-A5C5-03090134E1D0}" destId="{319D0D9D-5699-448E-8370-49DA669DC592}" srcOrd="1" destOrd="0" presId="urn:microsoft.com/office/officeart/2005/8/layout/orgChart1"/>
    <dgm:cxn modelId="{00F8725B-92DA-41F1-AF8F-6D1E996FA216}" type="presParOf" srcId="{9D4D133C-B8AE-4479-A5C5-03090134E1D0}" destId="{F09D41E2-20DC-498F-B002-E5C449DB9B91}" srcOrd="2" destOrd="0" presId="urn:microsoft.com/office/officeart/2005/8/layout/orgChart1"/>
    <dgm:cxn modelId="{5669BB04-A53C-446A-B42C-12794A36F8B4}" type="presParOf" srcId="{B99166CE-AC98-4079-A9D2-9A639686A66A}" destId="{4A35D769-C31A-45D9-A65E-05DFACD98C09}" srcOrd="4" destOrd="0" presId="urn:microsoft.com/office/officeart/2005/8/layout/orgChart1"/>
    <dgm:cxn modelId="{AD9A3B6B-77E2-4A86-89C4-CB7E7BECE2C4}" type="presParOf" srcId="{B99166CE-AC98-4079-A9D2-9A639686A66A}" destId="{69A96E08-B4FC-45AD-B5D7-045C7DFCEBA6}" srcOrd="5" destOrd="0" presId="urn:microsoft.com/office/officeart/2005/8/layout/orgChart1"/>
    <dgm:cxn modelId="{8DED1EC3-9B6E-4FF7-9F6C-B61C119BC234}" type="presParOf" srcId="{69A96E08-B4FC-45AD-B5D7-045C7DFCEBA6}" destId="{DCB1218E-2882-41B9-9311-12F65E5BF38D}" srcOrd="0" destOrd="0" presId="urn:microsoft.com/office/officeart/2005/8/layout/orgChart1"/>
    <dgm:cxn modelId="{1D7B055F-DD2A-4A6B-80FA-C09AEC52413C}" type="presParOf" srcId="{DCB1218E-2882-41B9-9311-12F65E5BF38D}" destId="{593E66B3-63BD-4C72-84E7-1CA1502DF330}" srcOrd="0" destOrd="0" presId="urn:microsoft.com/office/officeart/2005/8/layout/orgChart1"/>
    <dgm:cxn modelId="{70B31F4E-74DB-43CB-9879-A2C569E77DE6}" type="presParOf" srcId="{DCB1218E-2882-41B9-9311-12F65E5BF38D}" destId="{CA7EF78F-F613-452F-8847-CA5803871BDD}" srcOrd="1" destOrd="0" presId="urn:microsoft.com/office/officeart/2005/8/layout/orgChart1"/>
    <dgm:cxn modelId="{8B77DCAC-4835-46E3-A632-E56434DC80EF}" type="presParOf" srcId="{69A96E08-B4FC-45AD-B5D7-045C7DFCEBA6}" destId="{84EDB76F-58D5-4D0D-8CFE-12B94F8274B2}" srcOrd="1" destOrd="0" presId="urn:microsoft.com/office/officeart/2005/8/layout/orgChart1"/>
    <dgm:cxn modelId="{57240F9A-A4CF-4F56-8B1D-7DBD90CED826}" type="presParOf" srcId="{69A96E08-B4FC-45AD-B5D7-045C7DFCEBA6}" destId="{A7500C37-52B9-4807-A92C-D76F4B18D9F3}" srcOrd="2" destOrd="0" presId="urn:microsoft.com/office/officeart/2005/8/layout/orgChart1"/>
    <dgm:cxn modelId="{39E9C900-4AC7-49A9-A7E6-FBC3E844D032}" type="presParOf" srcId="{B99166CE-AC98-4079-A9D2-9A639686A66A}" destId="{9634575A-088D-4D12-9DA7-2C727D313D04}" srcOrd="6" destOrd="0" presId="urn:microsoft.com/office/officeart/2005/8/layout/orgChart1"/>
    <dgm:cxn modelId="{DAB72472-B72A-4840-85FE-DAC163653369}" type="presParOf" srcId="{B99166CE-AC98-4079-A9D2-9A639686A66A}" destId="{DA2FB924-71F8-4192-BF50-650EDB2A454E}" srcOrd="7" destOrd="0" presId="urn:microsoft.com/office/officeart/2005/8/layout/orgChart1"/>
    <dgm:cxn modelId="{8D25CF43-10D6-4D19-8937-38FE71C80B26}" type="presParOf" srcId="{DA2FB924-71F8-4192-BF50-650EDB2A454E}" destId="{9AA04DBA-22C6-47BE-9C4B-16209DCA43EF}" srcOrd="0" destOrd="0" presId="urn:microsoft.com/office/officeart/2005/8/layout/orgChart1"/>
    <dgm:cxn modelId="{23AFEB3E-FDF9-4CB8-9318-07F22E6B814E}" type="presParOf" srcId="{9AA04DBA-22C6-47BE-9C4B-16209DCA43EF}" destId="{ACC33672-F403-4E68-B4DF-A5C2E72DD49A}" srcOrd="0" destOrd="0" presId="urn:microsoft.com/office/officeart/2005/8/layout/orgChart1"/>
    <dgm:cxn modelId="{F82E48F5-3271-42A4-8ACA-FF18A66F4797}" type="presParOf" srcId="{9AA04DBA-22C6-47BE-9C4B-16209DCA43EF}" destId="{D8CCF274-3FEE-4E40-AA65-F4AE947E665F}" srcOrd="1" destOrd="0" presId="urn:microsoft.com/office/officeart/2005/8/layout/orgChart1"/>
    <dgm:cxn modelId="{42D03986-DC4F-48C6-B980-A9C3E2A64002}" type="presParOf" srcId="{DA2FB924-71F8-4192-BF50-650EDB2A454E}" destId="{E1E231C2-A1BF-4623-B665-E266083E9CE6}" srcOrd="1" destOrd="0" presId="urn:microsoft.com/office/officeart/2005/8/layout/orgChart1"/>
    <dgm:cxn modelId="{41E2DA9D-FE4F-4F49-8763-CDF961D8B60E}" type="presParOf" srcId="{DA2FB924-71F8-4192-BF50-650EDB2A454E}" destId="{F7ABD0AF-6161-4D90-A59F-37E2A5833475}" srcOrd="2" destOrd="0" presId="urn:microsoft.com/office/officeart/2005/8/layout/orgChart1"/>
    <dgm:cxn modelId="{5C67EE81-B5F6-4CA9-9C09-25BEE978C812}" type="presParOf" srcId="{80022CE8-C6B8-43A1-BB7B-3E7B1FD0FE3F}" destId="{4A28037F-BD5B-4918-985E-A6D8A8D969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FFD5B-EDA3-4D44-BDEB-5D50DAED0DD6}">
      <dsp:nvSpPr>
        <dsp:cNvPr id="0" name=""/>
        <dsp:cNvSpPr/>
      </dsp:nvSpPr>
      <dsp:spPr>
        <a:xfrm>
          <a:off x="5503710" y="2437745"/>
          <a:ext cx="1814968" cy="42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07"/>
              </a:lnTo>
              <a:lnTo>
                <a:pt x="1814968" y="277407"/>
              </a:lnTo>
              <a:lnTo>
                <a:pt x="1814968" y="420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819D9-2A86-4977-8019-99CE9147CC58}">
      <dsp:nvSpPr>
        <dsp:cNvPr id="0" name=""/>
        <dsp:cNvSpPr/>
      </dsp:nvSpPr>
      <dsp:spPr>
        <a:xfrm>
          <a:off x="5427353" y="2437745"/>
          <a:ext cx="91440" cy="431640"/>
        </a:xfrm>
        <a:custGeom>
          <a:avLst/>
          <a:gdLst/>
          <a:ahLst/>
          <a:cxnLst/>
          <a:rect l="0" t="0" r="0" b="0"/>
          <a:pathLst>
            <a:path>
              <a:moveTo>
                <a:pt x="76357" y="0"/>
              </a:moveTo>
              <a:lnTo>
                <a:pt x="76357" y="288151"/>
              </a:lnTo>
              <a:lnTo>
                <a:pt x="45720" y="288151"/>
              </a:lnTo>
              <a:lnTo>
                <a:pt x="45720" y="4316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D8E94-1D2A-4579-8122-F15156AE3938}">
      <dsp:nvSpPr>
        <dsp:cNvPr id="0" name=""/>
        <dsp:cNvSpPr/>
      </dsp:nvSpPr>
      <dsp:spPr>
        <a:xfrm>
          <a:off x="3639115" y="2437745"/>
          <a:ext cx="1864595" cy="431640"/>
        </a:xfrm>
        <a:custGeom>
          <a:avLst/>
          <a:gdLst/>
          <a:ahLst/>
          <a:cxnLst/>
          <a:rect l="0" t="0" r="0" b="0"/>
          <a:pathLst>
            <a:path>
              <a:moveTo>
                <a:pt x="1864595" y="0"/>
              </a:moveTo>
              <a:lnTo>
                <a:pt x="1864595" y="288151"/>
              </a:lnTo>
              <a:lnTo>
                <a:pt x="0" y="288151"/>
              </a:lnTo>
              <a:lnTo>
                <a:pt x="0" y="4316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917CF-DA1A-483E-9460-255CB4569FC5}">
      <dsp:nvSpPr>
        <dsp:cNvPr id="0" name=""/>
        <dsp:cNvSpPr/>
      </dsp:nvSpPr>
      <dsp:spPr>
        <a:xfrm>
          <a:off x="4089473" y="984222"/>
          <a:ext cx="1414236" cy="46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86"/>
              </a:lnTo>
              <a:lnTo>
                <a:pt x="1414236" y="326486"/>
              </a:lnTo>
              <a:lnTo>
                <a:pt x="1414236" y="469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8E71C-2B6F-4E15-AF7A-220EDF626601}">
      <dsp:nvSpPr>
        <dsp:cNvPr id="0" name=""/>
        <dsp:cNvSpPr/>
      </dsp:nvSpPr>
      <dsp:spPr>
        <a:xfrm>
          <a:off x="2076031" y="984222"/>
          <a:ext cx="2013442" cy="533708"/>
        </a:xfrm>
        <a:custGeom>
          <a:avLst/>
          <a:gdLst/>
          <a:ahLst/>
          <a:cxnLst/>
          <a:rect l="0" t="0" r="0" b="0"/>
          <a:pathLst>
            <a:path>
              <a:moveTo>
                <a:pt x="2013442" y="0"/>
              </a:moveTo>
              <a:lnTo>
                <a:pt x="2013442" y="390220"/>
              </a:lnTo>
              <a:lnTo>
                <a:pt x="0" y="390220"/>
              </a:lnTo>
              <a:lnTo>
                <a:pt x="0" y="533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666B5-3196-4107-BDAC-5EA4C13B9E09}">
      <dsp:nvSpPr>
        <dsp:cNvPr id="0" name=""/>
        <dsp:cNvSpPr/>
      </dsp:nvSpPr>
      <dsp:spPr>
        <a:xfrm>
          <a:off x="3315025" y="673"/>
          <a:ext cx="1548895" cy="98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E5574-5FB0-4198-9ECA-F67665315171}">
      <dsp:nvSpPr>
        <dsp:cNvPr id="0" name=""/>
        <dsp:cNvSpPr/>
      </dsp:nvSpPr>
      <dsp:spPr>
        <a:xfrm>
          <a:off x="3487125" y="164167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РЕЧЬ</a:t>
          </a:r>
        </a:p>
      </dsp:txBody>
      <dsp:txXfrm>
        <a:off x="3487125" y="164167"/>
        <a:ext cx="1548895" cy="983548"/>
      </dsp:txXfrm>
    </dsp:sp>
    <dsp:sp modelId="{2EBDC0EB-E044-47EA-BDC7-B6DC565988C9}">
      <dsp:nvSpPr>
        <dsp:cNvPr id="0" name=""/>
        <dsp:cNvSpPr/>
      </dsp:nvSpPr>
      <dsp:spPr>
        <a:xfrm>
          <a:off x="1301583" y="1517930"/>
          <a:ext cx="1548895" cy="98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91EB-7438-4BE8-845D-8E6FE3CFAB2A}">
      <dsp:nvSpPr>
        <dsp:cNvPr id="0" name=""/>
        <dsp:cNvSpPr/>
      </dsp:nvSpPr>
      <dsp:spPr>
        <a:xfrm>
          <a:off x="1473682" y="1681425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ВНУТРЕННЯЯ</a:t>
          </a:r>
        </a:p>
      </dsp:txBody>
      <dsp:txXfrm>
        <a:off x="1473682" y="1681425"/>
        <a:ext cx="1548895" cy="983548"/>
      </dsp:txXfrm>
    </dsp:sp>
    <dsp:sp modelId="{3962D100-FFEB-4B41-81C0-8A05F39A17E3}">
      <dsp:nvSpPr>
        <dsp:cNvPr id="0" name=""/>
        <dsp:cNvSpPr/>
      </dsp:nvSpPr>
      <dsp:spPr>
        <a:xfrm>
          <a:off x="4729262" y="1454196"/>
          <a:ext cx="1548895" cy="98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52497-3955-4A52-892C-BFE1F7C6F9AB}">
      <dsp:nvSpPr>
        <dsp:cNvPr id="0" name=""/>
        <dsp:cNvSpPr/>
      </dsp:nvSpPr>
      <dsp:spPr>
        <a:xfrm>
          <a:off x="4901362" y="1617691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ВНЕШНЯЯ</a:t>
          </a:r>
        </a:p>
      </dsp:txBody>
      <dsp:txXfrm>
        <a:off x="4901362" y="1617691"/>
        <a:ext cx="1548895" cy="983548"/>
      </dsp:txXfrm>
    </dsp:sp>
    <dsp:sp modelId="{3CF3B42A-BC10-4273-A658-857709C0D951}">
      <dsp:nvSpPr>
        <dsp:cNvPr id="0" name=""/>
        <dsp:cNvSpPr/>
      </dsp:nvSpPr>
      <dsp:spPr>
        <a:xfrm>
          <a:off x="2864667" y="2869385"/>
          <a:ext cx="1548895" cy="983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455D8-587F-419A-9A9C-8C37EAFEF870}">
      <dsp:nvSpPr>
        <dsp:cNvPr id="0" name=""/>
        <dsp:cNvSpPr/>
      </dsp:nvSpPr>
      <dsp:spPr>
        <a:xfrm>
          <a:off x="3036766" y="3032880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МОНОЛОГ</a:t>
          </a:r>
        </a:p>
      </dsp:txBody>
      <dsp:txXfrm>
        <a:off x="3036766" y="3032880"/>
        <a:ext cx="1548895" cy="983548"/>
      </dsp:txXfrm>
    </dsp:sp>
    <dsp:sp modelId="{5094DF92-4C35-4D27-8DC6-DCFA6C4C8EBE}">
      <dsp:nvSpPr>
        <dsp:cNvPr id="0" name=""/>
        <dsp:cNvSpPr/>
      </dsp:nvSpPr>
      <dsp:spPr>
        <a:xfrm>
          <a:off x="4698625" y="2869385"/>
          <a:ext cx="1548895" cy="983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5A3DD-84DE-4586-8661-3C52444CAEFB}">
      <dsp:nvSpPr>
        <dsp:cNvPr id="0" name=""/>
        <dsp:cNvSpPr/>
      </dsp:nvSpPr>
      <dsp:spPr>
        <a:xfrm>
          <a:off x="4870724" y="3032880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ДИАЛОГ</a:t>
          </a:r>
        </a:p>
      </dsp:txBody>
      <dsp:txXfrm>
        <a:off x="4870724" y="3032880"/>
        <a:ext cx="1548895" cy="983548"/>
      </dsp:txXfrm>
    </dsp:sp>
    <dsp:sp modelId="{5C4072AB-ADE7-4A00-A46A-161C9547F83A}">
      <dsp:nvSpPr>
        <dsp:cNvPr id="0" name=""/>
        <dsp:cNvSpPr/>
      </dsp:nvSpPr>
      <dsp:spPr>
        <a:xfrm>
          <a:off x="6544231" y="2858640"/>
          <a:ext cx="1548895" cy="983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D216C-9DCD-4699-93AF-E5B68670A426}">
      <dsp:nvSpPr>
        <dsp:cNvPr id="0" name=""/>
        <dsp:cNvSpPr/>
      </dsp:nvSpPr>
      <dsp:spPr>
        <a:xfrm>
          <a:off x="6716330" y="3022135"/>
          <a:ext cx="1548895" cy="98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ПОЛИЛОГ</a:t>
          </a:r>
        </a:p>
      </dsp:txBody>
      <dsp:txXfrm>
        <a:off x="6716330" y="3022135"/>
        <a:ext cx="1548895" cy="983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34575A-088D-4D12-9DA7-2C727D313D04}">
      <dsp:nvSpPr>
        <dsp:cNvPr id="0" name=""/>
        <dsp:cNvSpPr/>
      </dsp:nvSpPr>
      <dsp:spPr>
        <a:xfrm>
          <a:off x="3855853" y="1532845"/>
          <a:ext cx="3194313" cy="349428"/>
        </a:xfrm>
        <a:custGeom>
          <a:avLst/>
          <a:gdLst/>
          <a:ahLst/>
          <a:cxnLst/>
          <a:rect l="0" t="0" r="0" b="0"/>
          <a:pathLst>
            <a:path>
              <a:moveTo>
                <a:pt x="0" y="349428"/>
              </a:moveTo>
              <a:lnTo>
                <a:pt x="319431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5D769-C31A-45D9-A65E-05DFACD98C09}">
      <dsp:nvSpPr>
        <dsp:cNvPr id="0" name=""/>
        <dsp:cNvSpPr/>
      </dsp:nvSpPr>
      <dsp:spPr>
        <a:xfrm>
          <a:off x="3855853" y="1882274"/>
          <a:ext cx="1422970" cy="65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846"/>
              </a:lnTo>
              <a:lnTo>
                <a:pt x="1422970" y="575846"/>
              </a:lnTo>
              <a:lnTo>
                <a:pt x="1422970" y="654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6EFE2-BE1F-4808-B856-4A5414DB11D7}">
      <dsp:nvSpPr>
        <dsp:cNvPr id="0" name=""/>
        <dsp:cNvSpPr/>
      </dsp:nvSpPr>
      <dsp:spPr>
        <a:xfrm>
          <a:off x="2385434" y="1882274"/>
          <a:ext cx="1470419" cy="952791"/>
        </a:xfrm>
        <a:custGeom>
          <a:avLst/>
          <a:gdLst/>
          <a:ahLst/>
          <a:cxnLst/>
          <a:rect l="0" t="0" r="0" b="0"/>
          <a:pathLst>
            <a:path>
              <a:moveTo>
                <a:pt x="1470419" y="0"/>
              </a:moveTo>
              <a:lnTo>
                <a:pt x="1470419" y="874419"/>
              </a:lnTo>
              <a:lnTo>
                <a:pt x="0" y="874419"/>
              </a:lnTo>
              <a:lnTo>
                <a:pt x="0" y="9527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1C28B-7EA2-44CB-8F18-7654ACDA30BE}">
      <dsp:nvSpPr>
        <dsp:cNvPr id="0" name=""/>
        <dsp:cNvSpPr/>
      </dsp:nvSpPr>
      <dsp:spPr>
        <a:xfrm>
          <a:off x="903443" y="1882274"/>
          <a:ext cx="2952410" cy="233064"/>
        </a:xfrm>
        <a:custGeom>
          <a:avLst/>
          <a:gdLst/>
          <a:ahLst/>
          <a:cxnLst/>
          <a:rect l="0" t="0" r="0" b="0"/>
          <a:pathLst>
            <a:path>
              <a:moveTo>
                <a:pt x="2952410" y="0"/>
              </a:moveTo>
              <a:lnTo>
                <a:pt x="2952410" y="154692"/>
              </a:lnTo>
              <a:lnTo>
                <a:pt x="0" y="154692"/>
              </a:lnTo>
              <a:lnTo>
                <a:pt x="0" y="2330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960A-2666-41CA-8BFB-E7CE17098A5D}">
      <dsp:nvSpPr>
        <dsp:cNvPr id="0" name=""/>
        <dsp:cNvSpPr/>
      </dsp:nvSpPr>
      <dsp:spPr>
        <a:xfrm>
          <a:off x="2996257" y="1210690"/>
          <a:ext cx="1719191" cy="671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КОМПОНЕНТЫ ПОДХОДА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96257" y="1210690"/>
        <a:ext cx="1719191" cy="671584"/>
      </dsp:txXfrm>
    </dsp:sp>
    <dsp:sp modelId="{2E4AF64C-13A6-4817-A123-F1B374E51E6C}">
      <dsp:nvSpPr>
        <dsp:cNvPr id="0" name=""/>
        <dsp:cNvSpPr/>
      </dsp:nvSpPr>
      <dsp:spPr>
        <a:xfrm>
          <a:off x="0" y="2115338"/>
          <a:ext cx="1806886" cy="536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КОГНИТИВНЫЙ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115338"/>
        <a:ext cx="1806886" cy="536649"/>
      </dsp:txXfrm>
    </dsp:sp>
    <dsp:sp modelId="{620EA8F0-DDE8-4B00-B719-56086E49198E}">
      <dsp:nvSpPr>
        <dsp:cNvPr id="0" name=""/>
        <dsp:cNvSpPr/>
      </dsp:nvSpPr>
      <dsp:spPr>
        <a:xfrm>
          <a:off x="1221936" y="2835066"/>
          <a:ext cx="2326995" cy="707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ЭМОЦИОНАЛЬНЫЙ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21936" y="2835066"/>
        <a:ext cx="2326995" cy="707232"/>
      </dsp:txXfrm>
    </dsp:sp>
    <dsp:sp modelId="{593E66B3-63BD-4C72-84E7-1CA1502DF330}">
      <dsp:nvSpPr>
        <dsp:cNvPr id="0" name=""/>
        <dsp:cNvSpPr/>
      </dsp:nvSpPr>
      <dsp:spPr>
        <a:xfrm>
          <a:off x="4451140" y="2536493"/>
          <a:ext cx="1655366" cy="10391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ЦЕННОСТНО-СМЫСЛОВОЙ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51140" y="2536493"/>
        <a:ext cx="1655366" cy="1039173"/>
      </dsp:txXfrm>
    </dsp:sp>
    <dsp:sp modelId="{ACC33672-F403-4E68-B4DF-A5C2E72DD49A}">
      <dsp:nvSpPr>
        <dsp:cNvPr id="0" name=""/>
        <dsp:cNvSpPr/>
      </dsp:nvSpPr>
      <dsp:spPr>
        <a:xfrm>
          <a:off x="6009930" y="1532845"/>
          <a:ext cx="2080473" cy="607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ДЕЯТЕЛЬНОСТНО-СМЫСЛОВОЙ</a:t>
          </a:r>
          <a:endParaRPr lang="ru-RU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09930" y="1532845"/>
        <a:ext cx="2080473" cy="60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6306-0D2C-4F33-A866-73A8F58409A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0CD4-BD3F-4E58-88ED-898FF5095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0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01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7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37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31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80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5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1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90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573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50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670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410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78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97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8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1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248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825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166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602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109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18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78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839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747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40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331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567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469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089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522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143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08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716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549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4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12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270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894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0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91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6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698830-9F12-4B4B-AF3C-29E24112A8A2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7CE99D-9F52-4AD3-92EF-93157E75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62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9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0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>
                <a:solidFill>
                  <a:srgbClr val="000000"/>
                </a:solidFill>
              </a:rPr>
              <a:pPr/>
              <a:t>22.01.2021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5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82;&#1080;%20&#1053;.&#1042;.%20&#1053;&#1077;&#1095;&#1072;&#1077;&#1074;&#1086;&#1081;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8;&#1088;&#1077;&#1085;&#1072;&#1078;&#1077;&#1088;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9709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Муниципальный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 Всероссийского конкурса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«Учитель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 России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2021»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Владимировна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Шелокшанская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младших школьников на уроках русского языка как необходимое условие выполнения ФГОС НОО»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рождения: 1994г.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6 лет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0648"/>
            <a:ext cx="2388954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1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62" y="1412776"/>
            <a:ext cx="66247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36785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 над предложением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71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 над предложением</a:t>
            </a:r>
            <a:endParaRPr lang="ru-RU" dirty="0"/>
          </a:p>
        </p:txBody>
      </p:sp>
      <p:pic>
        <p:nvPicPr>
          <p:cNvPr id="5122" name="Picture 2" descr="http://img0.liveinternet.ru/images/attach/c/5/84/859/84859034_large_0_88dfb_1dbd29f4_XL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067"/>
          <a:stretch/>
        </p:blipFill>
        <p:spPr bwMode="auto">
          <a:xfrm>
            <a:off x="1547664" y="1700808"/>
            <a:ext cx="6316166" cy="481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24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предложением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g0.liveinternet.ru/images/attach/c/5/84/798/84798632_large_0_88dba_d5e3338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231" b="17462"/>
          <a:stretch/>
        </p:blipFill>
        <p:spPr bwMode="auto">
          <a:xfrm>
            <a:off x="453110" y="1988840"/>
            <a:ext cx="8411195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47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64" y="1343519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рисунок.  Придумайте предложение по рисунку.  Запишите в тетрадь.  Продолжите, чтобы получился текст. Озаглавьте 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uchmet.ru/library/convert/result/1421/426577/157024/157024.docx_html_163aa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47505"/>
            <a:ext cx="5328592" cy="3863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связным текстом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itceysel.ru/amda/%D0%A3%D0%BF%D1%80%D0%B0%D0%B6%D0%BD%D0%B5%D0%BD%D0%B8%D1%8F+%D0%B4%D0%BB%D1%8F+%D1%80%D0%B0%D0%B7%D0%B2%D0%B8%D1%82%D0%B8%D1%8F+%D1%81%D0%B2%D1%8F%D0%B7%D0%BD%D0%BE%D0%B9+%D1%80%D0%B5%D1%87%D0%B8+%D0%B4%D0%B5%D1%82%D0%B5%D0%B9+%D1%81+%D0%BE%D0%B3%D1%80%D0%B0%D0%BD%D0%B8%D1%87%D0%B5%D0%BD%D0%BD%D1%8B%D0%BC%D0%B8+%D0%B2%D0%BE%D0%B7%D0%BC%D0%BE%D0%B6%D0%BD%D0%BE%D1%81%D1%82%D1%8F%D0%BC%D0%B8+%D0%B7%D0%B4%D0%BE%D1%80%D0%BE%D0%B2%D1%8C%D1%8Fa/329250_html_674a8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4223"/>
            <a:ext cx="3069835" cy="4478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14422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Рассмотри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картинки. Составь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текст ,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отвечая на вопрос: «Что делает девочка?» Определи последовательность действий девочки, поставив цифру рядом с картинкой в пустой рамочке.</a:t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2068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связным текстом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9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206084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текст. Напиши предложения в правильном порядке. Подбери и запиши название к тексту: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«Ветерок», «Кораблик», «Ручеёк».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Вова пускает бумажный кораблик.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Побежали первые весенние ручейки.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гонит кораблик лёгкий ветерок.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92541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связным текстом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6705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«Результативность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педагогической деятельности: составление рассказа по серии сюжетных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картинок»</a:t>
            </a:r>
          </a:p>
          <a:p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исследовать сформированность связной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методики Львова М.Р.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7902"/>
            <a:ext cx="2684735" cy="32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4996419"/>
              </p:ext>
            </p:extLst>
          </p:nvPr>
        </p:nvGraphicFramePr>
        <p:xfrm>
          <a:off x="3782193" y="2982201"/>
          <a:ext cx="4894263" cy="3865563"/>
        </p:xfrm>
        <a:graphic>
          <a:graphicData uri="http://schemas.openxmlformats.org/presentationml/2006/ole">
            <p:oleObj spid="_x0000_s3135" name="Диаграмма" r:id="rId4" imgW="4914813" imgH="3886234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175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70" y="112474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«Результативность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педагогической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Проанализируем результаты итогового среза,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сравним их с результатами исходного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среза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Методики Н.В. Нечаевой.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docx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0325448"/>
              </p:ext>
            </p:extLst>
          </p:nvPr>
        </p:nvGraphicFramePr>
        <p:xfrm>
          <a:off x="1194594" y="3140968"/>
          <a:ext cx="6754812" cy="3038475"/>
        </p:xfrm>
        <a:graphic>
          <a:graphicData uri="http://schemas.openxmlformats.org/presentationml/2006/ole">
            <p:oleObj spid="_x0000_s4157" name="Диаграмма" r:id="rId4" imgW="3886200" imgH="2409881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789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 педагогического опыта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обучающихся в конкурсах(литературной номинации)</a:t>
            </a:r>
            <a:endParaRPr lang="ru-RU" sz="1800" dirty="0"/>
          </a:p>
        </p:txBody>
      </p:sp>
      <p:pic>
        <p:nvPicPr>
          <p:cNvPr id="5122" name="Picture 2" descr="C:\Users\Анюта\Desktop\изображение_viber_2020-12-29_22-06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93" y="1711182"/>
            <a:ext cx="3360587" cy="5124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юта\Desktop\изображение_viber_2021-01-17_15-28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55290"/>
            <a:ext cx="3240360" cy="5102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юта\Desktop\изображение_viber_2021-01-16_14-39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0702" y="2460479"/>
            <a:ext cx="5102709" cy="356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00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62973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ШМО учителей начальных классов по теме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младших школьников на уроках русского языка как необходимое условие выполнения ФГОС НОО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(Ноябрь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по теме: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 развития речи младших школьников». (Сентябрь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 по теме: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речи младших школьников в соответствии с требованиями ФГОС НОО». (Ноябрь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899591" y="692696"/>
            <a:ext cx="7453107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Транслируемость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достижений профессиональной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0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67544" y="4046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«Актуальность личного вклада педагога в развитие образования»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6299460"/>
              </p:ext>
            </p:extLst>
          </p:nvPr>
        </p:nvGraphicFramePr>
        <p:xfrm>
          <a:off x="251520" y="1655337"/>
          <a:ext cx="8712968" cy="49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60"/>
                <a:gridCol w="4574308"/>
              </a:tblGrid>
              <a:tr h="393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548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сформированность позитивного отношения к правильной устной и письменной речи;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-овладение правилами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речевого этикета;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-осознанно строить речевое высказывание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соответствии с задачами коммуникации и составлять тексты в устной и письменной формах.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-элементарное неумение грамотно высказать свои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мысли;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недостаточным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развитием речевого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слуха 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 не  умеют  выразить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голосом  своё  отношение  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  тому,  о  чём  они  говорят, 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 делают  случайные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логические  ударения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;</a:t>
                      </a:r>
                    </a:p>
                    <a:p>
                      <a:pPr algn="l" rtl="0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-значительная  часть учащихся   не  владеет  достаточно  чёткой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членораздельной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речью.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6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4176464"/>
          </a:xfrm>
        </p:spPr>
        <p:txBody>
          <a:bodyPr>
            <a:noAutofit/>
          </a:bodyPr>
          <a:lstStyle/>
          <a:p>
            <a:pPr algn="l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Корешкова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Т.В. Подготовка будущего учителя: как научить школьников создавать высказывания// Начальная школа. 2006.№3.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Н.В. Развитие коммуникативных умений  на уроках риторики в начальной школе // Начальная школа. 2007. №5.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Новоторцева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Н.В.  Развитие речи детей. – М., 2005.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Р.В. Практическая психология в начальной школе. М.,1996.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Политова И. И.  “Развитие речи учащихся начальных классов”. Москва, “Просвещение” 1984.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Тивикова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К. Речевое развитие младших школьников: коммуникативно-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подход: сборник статей/ под ред. С. К.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Тивиковой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Н. Новгород, 2011.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Федеральный государственный образовательный стандарт начального общего образования/ М- во образования и науки Рос. Федерации.- 2- е изд.- М.: Просвещение, 2011 г.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548680"/>
            <a:ext cx="6417734" cy="9398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«Литература»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968552"/>
          </a:xfrm>
        </p:spPr>
        <p:txBody>
          <a:bodyPr>
            <a:noAutofit/>
          </a:bodyPr>
          <a:lstStyle/>
          <a:p>
            <a:pPr marL="113400" indent="0">
              <a:buClr>
                <a:srgbClr val="93A299"/>
              </a:buClr>
              <a:buSzPct val="80000"/>
              <a:buNone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научно-исследовательские условия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Изучались материалы книг. Рассматривали проблемы реализации речи младших школьников на уроках русского языка авторы: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Политова Н.И; Ушаков Н.Н. Выготский Л.С. Рождественский Н.С.;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Новоторцева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Т.А.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Е.И.Никитина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М.С. Соловейчик  рассматривают проблему  развития речи на современном этапе.</a:t>
            </a:r>
          </a:p>
          <a:p>
            <a:pPr marL="342000" lvl="0" indent="-228600">
              <a:buClr>
                <a:srgbClr val="93A299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методические условия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Изучались работы по методике развития речи младших школьников на уроках русского языка методике Р.С.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Курсовая подготовка 2015 г. НИРО «Теория и методика преподавания в начальной школе в условиях реализации ФГОС» </a:t>
            </a:r>
          </a:p>
          <a:p>
            <a:pPr marL="342000" lvl="0" indent="-228600">
              <a:buClr>
                <a:srgbClr val="93A299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</a:p>
          <a:p>
            <a:pPr marL="113400" lvl="0" indent="0">
              <a:buClr>
                <a:srgbClr val="93A299"/>
              </a:buClr>
              <a:buSzPct val="80000"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Принимаю активное участие в работе ШМО.</a:t>
            </a:r>
          </a:p>
          <a:p>
            <a:pPr marL="0" indent="0">
              <a:buClr>
                <a:srgbClr val="4E67C8"/>
              </a:buClr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Посещаю занятия школы молодого учителя начальных классов. </a:t>
            </a:r>
          </a:p>
          <a:p>
            <a:pPr marL="342000" lvl="0" indent="-342000" eaLnBrk="0" fontAlgn="base" hangingPunct="0">
              <a:spcAft>
                <a:spcPct val="0"/>
              </a:spcAft>
              <a:buClrTx/>
              <a:buSzPct val="80000"/>
              <a:buNone/>
              <a:defRPr/>
            </a:pP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Участвую в работе школьной проблемно-творческой группы </a:t>
            </a:r>
          </a:p>
          <a:p>
            <a:pPr marL="342000" lvl="0" indent="-342000" eaLnBrk="0" fontAlgn="base" hangingPunct="0">
              <a:spcAft>
                <a:spcPct val="0"/>
              </a:spcAft>
              <a:buClrTx/>
              <a:buSzPct val="80000"/>
              <a:buNone/>
              <a:defRPr/>
            </a:pP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« Новые технологии на уроках русского языка</a:t>
            </a: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». Разработан тренажёр для обучающихся </a:t>
            </a: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Тренажер.</a:t>
            </a:r>
            <a:r>
              <a:rPr lang="en-US" sz="1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pptx</a:t>
            </a:r>
            <a:endParaRPr lang="ru-RU" sz="18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2888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«Условия формирования личного вклада педагога в развитие образования»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8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984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49289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создание комплекса заданий и упражнений, способствующего развитию речи младших 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русского языка</a:t>
            </a:r>
          </a:p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Изучить теоретические основы развития речи у младших школьников на уроках русского языка;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Провести диагностические работы по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развития речи у младших школьников в соответствии с требованием ФГОС НОО;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Систематизировать упражнения и приемы работы на уроках русского языка по повышению уровня речевой активности учащихся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4422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личного вклада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образования</a:t>
            </a:r>
            <a:r>
              <a:rPr lang="ru-RU" sz="3200" dirty="0">
                <a:solidFill>
                  <a:srgbClr val="2A2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2A2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0" i="0" dirty="0">
              <a:solidFill>
                <a:srgbClr val="2A2A32"/>
              </a:solidFill>
              <a:effectLst/>
              <a:latin typeface="Ubuntu"/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7495777"/>
              </p:ext>
            </p:extLst>
          </p:nvPr>
        </p:nvGraphicFramePr>
        <p:xfrm>
          <a:off x="325426" y="2132856"/>
          <a:ext cx="8302942" cy="40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23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развитию речи младших школьников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0" dirty="0">
              <a:solidFill>
                <a:srgbClr val="2A2A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5693339"/>
              </p:ext>
            </p:extLst>
          </p:nvPr>
        </p:nvGraphicFramePr>
        <p:xfrm>
          <a:off x="683568" y="1844824"/>
          <a:ext cx="8347494" cy="528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890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0241" y="620688"/>
            <a:ext cx="7920000" cy="9001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«Диапазон личного вклада педагога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развитие образования»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4"/>
          <p:cNvGrpSpPr>
            <a:grpSpLocks noGrp="1"/>
          </p:cNvGrpSpPr>
          <p:nvPr/>
        </p:nvGrpSpPr>
        <p:grpSpPr bwMode="auto">
          <a:xfrm>
            <a:off x="687388" y="1840706"/>
            <a:ext cx="7920037" cy="4427538"/>
            <a:chOff x="701622" y="1919932"/>
            <a:chExt cx="7920000" cy="3711881"/>
          </a:xfrm>
        </p:grpSpPr>
        <p:sp>
          <p:nvSpPr>
            <p:cNvPr id="4" name="Полилиния 3"/>
            <p:cNvSpPr/>
            <p:nvPr/>
          </p:nvSpPr>
          <p:spPr>
            <a:xfrm>
              <a:off x="4538591" y="3333348"/>
              <a:ext cx="2722550" cy="6494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1478"/>
                  </a:lnTo>
                  <a:lnTo>
                    <a:pt x="2722500" y="441478"/>
                  </a:lnTo>
                  <a:lnTo>
                    <a:pt x="2722500" y="6478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4492554" y="3333348"/>
              <a:ext cx="90487" cy="6494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478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816042" y="3333348"/>
              <a:ext cx="2722549" cy="6494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22500" y="0"/>
                  </a:moveTo>
                  <a:lnTo>
                    <a:pt x="2722500" y="441478"/>
                  </a:lnTo>
                  <a:lnTo>
                    <a:pt x="0" y="441478"/>
                  </a:lnTo>
                  <a:lnTo>
                    <a:pt x="0" y="6478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3424171" y="1919932"/>
              <a:ext cx="2227253" cy="14134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671820" y="2154170"/>
              <a:ext cx="2227253" cy="1414747"/>
            </a:xfrm>
            <a:custGeom>
              <a:avLst/>
              <a:gdLst>
                <a:gd name="connsiteX0" fmla="*/ 0 w 2227500"/>
                <a:gd name="connsiteY0" fmla="*/ 141446 h 1414462"/>
                <a:gd name="connsiteX1" fmla="*/ 41429 w 2227500"/>
                <a:gd name="connsiteY1" fmla="*/ 41429 h 1414462"/>
                <a:gd name="connsiteX2" fmla="*/ 141447 w 2227500"/>
                <a:gd name="connsiteY2" fmla="*/ 1 h 1414462"/>
                <a:gd name="connsiteX3" fmla="*/ 2086054 w 2227500"/>
                <a:gd name="connsiteY3" fmla="*/ 0 h 1414462"/>
                <a:gd name="connsiteX4" fmla="*/ 2186071 w 2227500"/>
                <a:gd name="connsiteY4" fmla="*/ 41429 h 1414462"/>
                <a:gd name="connsiteX5" fmla="*/ 2227499 w 2227500"/>
                <a:gd name="connsiteY5" fmla="*/ 141447 h 1414462"/>
                <a:gd name="connsiteX6" fmla="*/ 2227500 w 2227500"/>
                <a:gd name="connsiteY6" fmla="*/ 1273016 h 1414462"/>
                <a:gd name="connsiteX7" fmla="*/ 2186071 w 2227500"/>
                <a:gd name="connsiteY7" fmla="*/ 1373033 h 1414462"/>
                <a:gd name="connsiteX8" fmla="*/ 2086054 w 2227500"/>
                <a:gd name="connsiteY8" fmla="*/ 1414462 h 1414462"/>
                <a:gd name="connsiteX9" fmla="*/ 141446 w 2227500"/>
                <a:gd name="connsiteY9" fmla="*/ 1414462 h 1414462"/>
                <a:gd name="connsiteX10" fmla="*/ 41429 w 2227500"/>
                <a:gd name="connsiteY10" fmla="*/ 1373033 h 1414462"/>
                <a:gd name="connsiteX11" fmla="*/ 1 w 2227500"/>
                <a:gd name="connsiteY11" fmla="*/ 1273015 h 1414462"/>
                <a:gd name="connsiteX12" fmla="*/ 0 w 2227500"/>
                <a:gd name="connsiteY12" fmla="*/ 141446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500" h="1414462">
                  <a:moveTo>
                    <a:pt x="0" y="141446"/>
                  </a:moveTo>
                  <a:cubicBezTo>
                    <a:pt x="0" y="103932"/>
                    <a:pt x="14902" y="67955"/>
                    <a:pt x="41429" y="41429"/>
                  </a:cubicBezTo>
                  <a:cubicBezTo>
                    <a:pt x="67955" y="14903"/>
                    <a:pt x="103933" y="1"/>
                    <a:pt x="141447" y="1"/>
                  </a:cubicBezTo>
                  <a:lnTo>
                    <a:pt x="2086054" y="0"/>
                  </a:lnTo>
                  <a:cubicBezTo>
                    <a:pt x="2123568" y="0"/>
                    <a:pt x="2159545" y="14902"/>
                    <a:pt x="2186071" y="41429"/>
                  </a:cubicBezTo>
                  <a:cubicBezTo>
                    <a:pt x="2212597" y="67955"/>
                    <a:pt x="2227499" y="103933"/>
                    <a:pt x="2227499" y="141447"/>
                  </a:cubicBezTo>
                  <a:cubicBezTo>
                    <a:pt x="2227499" y="518637"/>
                    <a:pt x="2227500" y="895826"/>
                    <a:pt x="2227500" y="1273016"/>
                  </a:cubicBezTo>
                  <a:cubicBezTo>
                    <a:pt x="2227500" y="1310530"/>
                    <a:pt x="2212598" y="1346507"/>
                    <a:pt x="2186071" y="1373033"/>
                  </a:cubicBezTo>
                  <a:cubicBezTo>
                    <a:pt x="2159545" y="1399559"/>
                    <a:pt x="2123567" y="1414462"/>
                    <a:pt x="2086054" y="1414462"/>
                  </a:cubicBezTo>
                  <a:lnTo>
                    <a:pt x="141446" y="1414462"/>
                  </a:lnTo>
                  <a:cubicBezTo>
                    <a:pt x="103932" y="1414462"/>
                    <a:pt x="67955" y="1399560"/>
                    <a:pt x="41429" y="1373033"/>
                  </a:cubicBezTo>
                  <a:cubicBezTo>
                    <a:pt x="14903" y="1346507"/>
                    <a:pt x="0" y="1310529"/>
                    <a:pt x="1" y="1273015"/>
                  </a:cubicBezTo>
                  <a:cubicBezTo>
                    <a:pt x="1" y="895825"/>
                    <a:pt x="0" y="518636"/>
                    <a:pt x="0" y="14144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008" tIns="110008" rIns="110008" bIns="11000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ОСНОВНЫЕ НАПРАВЛЕНИЯ РАБОТЫ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01622" y="3982827"/>
              <a:ext cx="2227252" cy="14147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959301" y="4218397"/>
              <a:ext cx="2227252" cy="1413416"/>
            </a:xfrm>
            <a:custGeom>
              <a:avLst/>
              <a:gdLst>
                <a:gd name="connsiteX0" fmla="*/ 0 w 2227500"/>
                <a:gd name="connsiteY0" fmla="*/ 141446 h 1414462"/>
                <a:gd name="connsiteX1" fmla="*/ 41429 w 2227500"/>
                <a:gd name="connsiteY1" fmla="*/ 41429 h 1414462"/>
                <a:gd name="connsiteX2" fmla="*/ 141447 w 2227500"/>
                <a:gd name="connsiteY2" fmla="*/ 1 h 1414462"/>
                <a:gd name="connsiteX3" fmla="*/ 2086054 w 2227500"/>
                <a:gd name="connsiteY3" fmla="*/ 0 h 1414462"/>
                <a:gd name="connsiteX4" fmla="*/ 2186071 w 2227500"/>
                <a:gd name="connsiteY4" fmla="*/ 41429 h 1414462"/>
                <a:gd name="connsiteX5" fmla="*/ 2227499 w 2227500"/>
                <a:gd name="connsiteY5" fmla="*/ 141447 h 1414462"/>
                <a:gd name="connsiteX6" fmla="*/ 2227500 w 2227500"/>
                <a:gd name="connsiteY6" fmla="*/ 1273016 h 1414462"/>
                <a:gd name="connsiteX7" fmla="*/ 2186071 w 2227500"/>
                <a:gd name="connsiteY7" fmla="*/ 1373033 h 1414462"/>
                <a:gd name="connsiteX8" fmla="*/ 2086054 w 2227500"/>
                <a:gd name="connsiteY8" fmla="*/ 1414462 h 1414462"/>
                <a:gd name="connsiteX9" fmla="*/ 141446 w 2227500"/>
                <a:gd name="connsiteY9" fmla="*/ 1414462 h 1414462"/>
                <a:gd name="connsiteX10" fmla="*/ 41429 w 2227500"/>
                <a:gd name="connsiteY10" fmla="*/ 1373033 h 1414462"/>
                <a:gd name="connsiteX11" fmla="*/ 1 w 2227500"/>
                <a:gd name="connsiteY11" fmla="*/ 1273015 h 1414462"/>
                <a:gd name="connsiteX12" fmla="*/ 0 w 2227500"/>
                <a:gd name="connsiteY12" fmla="*/ 141446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500" h="1414462">
                  <a:moveTo>
                    <a:pt x="0" y="141446"/>
                  </a:moveTo>
                  <a:cubicBezTo>
                    <a:pt x="0" y="103932"/>
                    <a:pt x="14902" y="67955"/>
                    <a:pt x="41429" y="41429"/>
                  </a:cubicBezTo>
                  <a:cubicBezTo>
                    <a:pt x="67955" y="14903"/>
                    <a:pt x="103933" y="1"/>
                    <a:pt x="141447" y="1"/>
                  </a:cubicBezTo>
                  <a:lnTo>
                    <a:pt x="2086054" y="0"/>
                  </a:lnTo>
                  <a:cubicBezTo>
                    <a:pt x="2123568" y="0"/>
                    <a:pt x="2159545" y="14902"/>
                    <a:pt x="2186071" y="41429"/>
                  </a:cubicBezTo>
                  <a:cubicBezTo>
                    <a:pt x="2212597" y="67955"/>
                    <a:pt x="2227499" y="103933"/>
                    <a:pt x="2227499" y="141447"/>
                  </a:cubicBezTo>
                  <a:cubicBezTo>
                    <a:pt x="2227499" y="518637"/>
                    <a:pt x="2227500" y="895826"/>
                    <a:pt x="2227500" y="1273016"/>
                  </a:cubicBezTo>
                  <a:cubicBezTo>
                    <a:pt x="2227500" y="1310530"/>
                    <a:pt x="2212598" y="1346507"/>
                    <a:pt x="2186071" y="1373033"/>
                  </a:cubicBezTo>
                  <a:cubicBezTo>
                    <a:pt x="2159545" y="1399559"/>
                    <a:pt x="2123567" y="1414462"/>
                    <a:pt x="2086054" y="1414462"/>
                  </a:cubicBezTo>
                  <a:lnTo>
                    <a:pt x="141446" y="1414462"/>
                  </a:lnTo>
                  <a:cubicBezTo>
                    <a:pt x="103932" y="1414462"/>
                    <a:pt x="67955" y="1399560"/>
                    <a:pt x="41429" y="1373033"/>
                  </a:cubicBezTo>
                  <a:cubicBezTo>
                    <a:pt x="14903" y="1346507"/>
                    <a:pt x="0" y="1310529"/>
                    <a:pt x="1" y="1273015"/>
                  </a:cubicBezTo>
                  <a:cubicBezTo>
                    <a:pt x="1" y="895825"/>
                    <a:pt x="0" y="518636"/>
                    <a:pt x="0" y="14144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008" tIns="110008" rIns="110008" bIns="11000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со словом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24171" y="3982827"/>
              <a:ext cx="2227253" cy="14147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671820" y="4218397"/>
              <a:ext cx="2227253" cy="1413416"/>
            </a:xfrm>
            <a:custGeom>
              <a:avLst/>
              <a:gdLst>
                <a:gd name="connsiteX0" fmla="*/ 0 w 2227500"/>
                <a:gd name="connsiteY0" fmla="*/ 141446 h 1414462"/>
                <a:gd name="connsiteX1" fmla="*/ 41429 w 2227500"/>
                <a:gd name="connsiteY1" fmla="*/ 41429 h 1414462"/>
                <a:gd name="connsiteX2" fmla="*/ 141447 w 2227500"/>
                <a:gd name="connsiteY2" fmla="*/ 1 h 1414462"/>
                <a:gd name="connsiteX3" fmla="*/ 2086054 w 2227500"/>
                <a:gd name="connsiteY3" fmla="*/ 0 h 1414462"/>
                <a:gd name="connsiteX4" fmla="*/ 2186071 w 2227500"/>
                <a:gd name="connsiteY4" fmla="*/ 41429 h 1414462"/>
                <a:gd name="connsiteX5" fmla="*/ 2227499 w 2227500"/>
                <a:gd name="connsiteY5" fmla="*/ 141447 h 1414462"/>
                <a:gd name="connsiteX6" fmla="*/ 2227500 w 2227500"/>
                <a:gd name="connsiteY6" fmla="*/ 1273016 h 1414462"/>
                <a:gd name="connsiteX7" fmla="*/ 2186071 w 2227500"/>
                <a:gd name="connsiteY7" fmla="*/ 1373033 h 1414462"/>
                <a:gd name="connsiteX8" fmla="*/ 2086054 w 2227500"/>
                <a:gd name="connsiteY8" fmla="*/ 1414462 h 1414462"/>
                <a:gd name="connsiteX9" fmla="*/ 141446 w 2227500"/>
                <a:gd name="connsiteY9" fmla="*/ 1414462 h 1414462"/>
                <a:gd name="connsiteX10" fmla="*/ 41429 w 2227500"/>
                <a:gd name="connsiteY10" fmla="*/ 1373033 h 1414462"/>
                <a:gd name="connsiteX11" fmla="*/ 1 w 2227500"/>
                <a:gd name="connsiteY11" fmla="*/ 1273015 h 1414462"/>
                <a:gd name="connsiteX12" fmla="*/ 0 w 2227500"/>
                <a:gd name="connsiteY12" fmla="*/ 141446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500" h="1414462">
                  <a:moveTo>
                    <a:pt x="0" y="141446"/>
                  </a:moveTo>
                  <a:cubicBezTo>
                    <a:pt x="0" y="103932"/>
                    <a:pt x="14902" y="67955"/>
                    <a:pt x="41429" y="41429"/>
                  </a:cubicBezTo>
                  <a:cubicBezTo>
                    <a:pt x="67955" y="14903"/>
                    <a:pt x="103933" y="1"/>
                    <a:pt x="141447" y="1"/>
                  </a:cubicBezTo>
                  <a:lnTo>
                    <a:pt x="2086054" y="0"/>
                  </a:lnTo>
                  <a:cubicBezTo>
                    <a:pt x="2123568" y="0"/>
                    <a:pt x="2159545" y="14902"/>
                    <a:pt x="2186071" y="41429"/>
                  </a:cubicBezTo>
                  <a:cubicBezTo>
                    <a:pt x="2212597" y="67955"/>
                    <a:pt x="2227499" y="103933"/>
                    <a:pt x="2227499" y="141447"/>
                  </a:cubicBezTo>
                  <a:cubicBezTo>
                    <a:pt x="2227499" y="518637"/>
                    <a:pt x="2227500" y="895826"/>
                    <a:pt x="2227500" y="1273016"/>
                  </a:cubicBezTo>
                  <a:cubicBezTo>
                    <a:pt x="2227500" y="1310530"/>
                    <a:pt x="2212598" y="1346507"/>
                    <a:pt x="2186071" y="1373033"/>
                  </a:cubicBezTo>
                  <a:cubicBezTo>
                    <a:pt x="2159545" y="1399559"/>
                    <a:pt x="2123567" y="1414462"/>
                    <a:pt x="2086054" y="1414462"/>
                  </a:cubicBezTo>
                  <a:lnTo>
                    <a:pt x="141446" y="1414462"/>
                  </a:lnTo>
                  <a:cubicBezTo>
                    <a:pt x="103932" y="1414462"/>
                    <a:pt x="67955" y="1399560"/>
                    <a:pt x="41429" y="1373033"/>
                  </a:cubicBezTo>
                  <a:cubicBezTo>
                    <a:pt x="14903" y="1346507"/>
                    <a:pt x="0" y="1310529"/>
                    <a:pt x="1" y="1273015"/>
                  </a:cubicBezTo>
                  <a:cubicBezTo>
                    <a:pt x="1" y="895825"/>
                    <a:pt x="0" y="518636"/>
                    <a:pt x="0" y="14144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008" tIns="110008" rIns="110008" bIns="11000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над предложени</a:t>
              </a:r>
              <a:r>
                <a:rPr lang="ru-RU" dirty="0" smtClean="0"/>
                <a:t>ем</a:t>
              </a:r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46722" y="3982827"/>
              <a:ext cx="2227252" cy="14147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394370" y="4218397"/>
              <a:ext cx="2227252" cy="1413416"/>
            </a:xfrm>
            <a:custGeom>
              <a:avLst/>
              <a:gdLst>
                <a:gd name="connsiteX0" fmla="*/ 0 w 2227500"/>
                <a:gd name="connsiteY0" fmla="*/ 141446 h 1414462"/>
                <a:gd name="connsiteX1" fmla="*/ 41429 w 2227500"/>
                <a:gd name="connsiteY1" fmla="*/ 41429 h 1414462"/>
                <a:gd name="connsiteX2" fmla="*/ 141447 w 2227500"/>
                <a:gd name="connsiteY2" fmla="*/ 1 h 1414462"/>
                <a:gd name="connsiteX3" fmla="*/ 2086054 w 2227500"/>
                <a:gd name="connsiteY3" fmla="*/ 0 h 1414462"/>
                <a:gd name="connsiteX4" fmla="*/ 2186071 w 2227500"/>
                <a:gd name="connsiteY4" fmla="*/ 41429 h 1414462"/>
                <a:gd name="connsiteX5" fmla="*/ 2227499 w 2227500"/>
                <a:gd name="connsiteY5" fmla="*/ 141447 h 1414462"/>
                <a:gd name="connsiteX6" fmla="*/ 2227500 w 2227500"/>
                <a:gd name="connsiteY6" fmla="*/ 1273016 h 1414462"/>
                <a:gd name="connsiteX7" fmla="*/ 2186071 w 2227500"/>
                <a:gd name="connsiteY7" fmla="*/ 1373033 h 1414462"/>
                <a:gd name="connsiteX8" fmla="*/ 2086054 w 2227500"/>
                <a:gd name="connsiteY8" fmla="*/ 1414462 h 1414462"/>
                <a:gd name="connsiteX9" fmla="*/ 141446 w 2227500"/>
                <a:gd name="connsiteY9" fmla="*/ 1414462 h 1414462"/>
                <a:gd name="connsiteX10" fmla="*/ 41429 w 2227500"/>
                <a:gd name="connsiteY10" fmla="*/ 1373033 h 1414462"/>
                <a:gd name="connsiteX11" fmla="*/ 1 w 2227500"/>
                <a:gd name="connsiteY11" fmla="*/ 1273015 h 1414462"/>
                <a:gd name="connsiteX12" fmla="*/ 0 w 2227500"/>
                <a:gd name="connsiteY12" fmla="*/ 141446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500" h="1414462">
                  <a:moveTo>
                    <a:pt x="0" y="141446"/>
                  </a:moveTo>
                  <a:cubicBezTo>
                    <a:pt x="0" y="103932"/>
                    <a:pt x="14902" y="67955"/>
                    <a:pt x="41429" y="41429"/>
                  </a:cubicBezTo>
                  <a:cubicBezTo>
                    <a:pt x="67955" y="14903"/>
                    <a:pt x="103933" y="1"/>
                    <a:pt x="141447" y="1"/>
                  </a:cubicBezTo>
                  <a:lnTo>
                    <a:pt x="2086054" y="0"/>
                  </a:lnTo>
                  <a:cubicBezTo>
                    <a:pt x="2123568" y="0"/>
                    <a:pt x="2159545" y="14902"/>
                    <a:pt x="2186071" y="41429"/>
                  </a:cubicBezTo>
                  <a:cubicBezTo>
                    <a:pt x="2212597" y="67955"/>
                    <a:pt x="2227499" y="103933"/>
                    <a:pt x="2227499" y="141447"/>
                  </a:cubicBezTo>
                  <a:cubicBezTo>
                    <a:pt x="2227499" y="518637"/>
                    <a:pt x="2227500" y="895826"/>
                    <a:pt x="2227500" y="1273016"/>
                  </a:cubicBezTo>
                  <a:cubicBezTo>
                    <a:pt x="2227500" y="1310530"/>
                    <a:pt x="2212598" y="1346507"/>
                    <a:pt x="2186071" y="1373033"/>
                  </a:cubicBezTo>
                  <a:cubicBezTo>
                    <a:pt x="2159545" y="1399559"/>
                    <a:pt x="2123567" y="1414462"/>
                    <a:pt x="2086054" y="1414462"/>
                  </a:cubicBezTo>
                  <a:lnTo>
                    <a:pt x="141446" y="1414462"/>
                  </a:lnTo>
                  <a:cubicBezTo>
                    <a:pt x="103932" y="1414462"/>
                    <a:pt x="67955" y="1399560"/>
                    <a:pt x="41429" y="1373033"/>
                  </a:cubicBezTo>
                  <a:cubicBezTo>
                    <a:pt x="14903" y="1346507"/>
                    <a:pt x="0" y="1310529"/>
                    <a:pt x="1" y="1273015"/>
                  </a:cubicBezTo>
                  <a:cubicBezTo>
                    <a:pt x="1" y="895825"/>
                    <a:pt x="0" y="518636"/>
                    <a:pt x="0" y="14144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008" tIns="110008" rIns="110008" bIns="11000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со связным текстом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828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0406" y="980728"/>
            <a:ext cx="7920000" cy="86409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39552" y="1844824"/>
            <a:ext cx="7920000" cy="44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3 значения слова  «свежий» по текстам.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Вкусно пахнет свежим хлебом.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моря подул свежий ветерок.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Подай мне свежую газету.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 объясни значение слов.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Стрелка (какая? ) - … (часовая, железнодорожная).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Узел (какой?) - … (верёвочный, морской, транспортный).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Живописная (что?) - … (картина, местность). 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039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1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1D1B11"/>
                </a:solidFill>
                <a:latin typeface="Times New Roman"/>
                <a:ea typeface="Times New Roman"/>
              </a:rPr>
              <a:t>Отгадайте загадку.</a:t>
            </a:r>
            <a:endParaRPr lang="ru-RU" sz="1800" dirty="0">
              <a:latin typeface="Times New Roman"/>
              <a:ea typeface="Calibri"/>
            </a:endParaRPr>
          </a:p>
          <a:p>
            <a:pPr marL="301943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</a:rPr>
              <a:t>С ветки прыгает на ветку,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Но на землю сходит редко.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Тельце маленькое хрупко,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Постоянно носит шубку.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Коготки на лапках Остры: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По стволу взбежать не просто!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По ветвям летит, как стрелка,</a:t>
            </a:r>
            <a:br>
              <a:rPr lang="ru-RU" sz="1800" dirty="0">
                <a:latin typeface="Times New Roman"/>
                <a:ea typeface="Calibri"/>
              </a:rPr>
            </a:br>
            <a:r>
              <a:rPr lang="ru-RU" sz="1800" dirty="0">
                <a:latin typeface="Times New Roman"/>
                <a:ea typeface="Calibri"/>
              </a:rPr>
              <a:t>Эта рыженькая...(</a:t>
            </a:r>
            <a:r>
              <a:rPr lang="ru-RU" sz="1800" b="1" dirty="0">
                <a:latin typeface="Times New Roman"/>
                <a:ea typeface="Calibri"/>
              </a:rPr>
              <a:t>Белка</a:t>
            </a:r>
            <a:r>
              <a:rPr lang="ru-RU" sz="1800" dirty="0">
                <a:latin typeface="Times New Roman"/>
                <a:ea typeface="Calibri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/>
                <a:ea typeface="Calibri"/>
              </a:rPr>
              <a:t>Составьте предложение по образцу.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i="1" dirty="0" smtClean="0">
                <a:latin typeface="Times New Roman"/>
                <a:ea typeface="Calibri"/>
              </a:rPr>
              <a:t>(Белка </a:t>
            </a:r>
            <a:r>
              <a:rPr lang="ru-RU" sz="1800" i="1" dirty="0">
                <a:latin typeface="Times New Roman"/>
                <a:ea typeface="Calibri"/>
              </a:rPr>
              <a:t>прыгала с ветки на ветку. Она спешила к бельчатам</a:t>
            </a:r>
            <a:r>
              <a:rPr lang="ru-RU" sz="1800" i="1" dirty="0" smtClean="0">
                <a:latin typeface="Times New Roman"/>
                <a:ea typeface="Calibri"/>
              </a:rPr>
              <a:t>.)</a:t>
            </a:r>
            <a:r>
              <a:rPr lang="ru-RU" sz="1800" dirty="0" smtClean="0">
                <a:latin typeface="Times New Roman"/>
                <a:ea typeface="Calibri"/>
              </a:rPr>
              <a:t> </a:t>
            </a:r>
            <a:endParaRPr lang="ru-RU" sz="1800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1800" dirty="0">
                <a:latin typeface="Times New Roman"/>
                <a:ea typeface="Calibri"/>
              </a:rPr>
              <a:t>Дополнительное задание. Слово «ветки» записать значками звуков.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предложением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2371</TotalTime>
  <Words>487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Волна</vt:lpstr>
      <vt:lpstr>master</vt:lpstr>
      <vt:lpstr>1_master</vt:lpstr>
      <vt:lpstr>2_master</vt:lpstr>
      <vt:lpstr>3_master</vt:lpstr>
      <vt:lpstr>Диаграмма</vt:lpstr>
      <vt:lpstr>Муниципальный этап Всероссийского конкурса  «Учитель года России – 2021»                          Александрова Анна Владимировна МБОУ Шелокшанская ОШ Учитель начальных классов   «Развитие речи младших школьников на уроках русского языка как необходимое условие выполнения ФГОС НОО»  Год рождения: 1994г. Квалификационная категория: первая Стаж педагогической работы: 6 лет  2021 год  </vt:lpstr>
      <vt:lpstr>Слайд 2</vt:lpstr>
      <vt:lpstr>«Условия формирования личного вклада педагога в развитие образования»</vt:lpstr>
      <vt:lpstr>Слайд 4</vt:lpstr>
      <vt:lpstr>Слайд 5</vt:lpstr>
      <vt:lpstr>Слайд 6</vt:lpstr>
      <vt:lpstr>Слайд 7</vt:lpstr>
      <vt:lpstr>Слайд 8</vt:lpstr>
      <vt:lpstr>Работа над предложением</vt:lpstr>
      <vt:lpstr>Слайд 10</vt:lpstr>
      <vt:lpstr>Слайд 11</vt:lpstr>
      <vt:lpstr>Работа над предложением </vt:lpstr>
      <vt:lpstr> </vt:lpstr>
      <vt:lpstr>Слайд 14</vt:lpstr>
      <vt:lpstr>Слайд 15</vt:lpstr>
      <vt:lpstr>Слайд 16</vt:lpstr>
      <vt:lpstr>Слайд 17</vt:lpstr>
      <vt:lpstr>Результативность педагогического опыта Участие обучающихся в конкурсах(литературной номинации)</vt:lpstr>
      <vt:lpstr>Выступление на ШМО учителей начальных классов по теме: «Развитие речи младших школьников на уроках русского языка как необходимое условие выполнения ФГОС НОО». (Ноябрь 2019г.)  Родительское собрание по теме: «Проблема развития речи младших школьников». (Сентябрь 2020 г.)  Выступление на педагогическом совете по теме: «Реализация речи младших школьников в соответствии с требованиями ФГОС НОО». (Ноябрь 2020 г.)</vt:lpstr>
      <vt:lpstr>1. Корешкова, Т.В. Подготовка будущего учителя: как научить школьников создавать высказывания// Начальная школа. 2006.№3. 2. Ладыженская, Н.В. Развитие коммуникативных умений  на уроках риторики в начальной школе // Начальная школа. 2007. №5. 3. Новоторцева, Н.В.  Развитие речи детей. – М., 2005. 4. Овчарова, Р.В. Практическая психология в начальной школе. М.,1996. 5. Политова И. И.  “Развитие речи учащихся начальных классов”. Москва, “Просвещение” 1984. 6. Тивикова С. К. Речевое развитие младших школьников: коммуникативно-деятельностный подход: сборник статей/ под ред. С. К. Тивиковой.- Н. Новгород, 2011. 7. Федеральный государственный образовательный стандарт начального общего образования/ М- во образования и науки Рос. Федерации.- 2- е изд.- М.: Просвещение, 2011 г.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младших школьников</dc:title>
  <dc:creator>Елена</dc:creator>
  <cp:lastModifiedBy>boss</cp:lastModifiedBy>
  <cp:revision>185</cp:revision>
  <dcterms:created xsi:type="dcterms:W3CDTF">2013-10-20T16:47:20Z</dcterms:created>
  <dcterms:modified xsi:type="dcterms:W3CDTF">2021-01-22T07:54:31Z</dcterms:modified>
</cp:coreProperties>
</file>