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71" r:id="rId11"/>
    <p:sldId id="270" r:id="rId12"/>
    <p:sldId id="268" r:id="rId13"/>
    <p:sldId id="267" r:id="rId14"/>
    <p:sldId id="272" r:id="rId15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Wingdings 2" panose="05020102010507070707" pitchFamily="18" charset="2"/>
      <p:regular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0CD7E-49A0-4CB4-8E46-B981FDE0A67C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A3A68-12FB-4177-B553-617E70F45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96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3A68-12FB-4177-B553-617E70F455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2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3A68-12FB-4177-B553-617E70F455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7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980728"/>
            <a:ext cx="7200801" cy="218521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Интерактивная игра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«Определи падеж» - 4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(имя существительное)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(3-4 класс)</a:t>
            </a:r>
            <a:endParaRPr lang="ru-RU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9123" y="5445224"/>
            <a:ext cx="3387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Подготовила: 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учитель начальных классов</a:t>
            </a:r>
          </a:p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Александрова А.В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3123942" y="2276872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Т.п.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3131840" y="3573016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3116045" y="4869160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548680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играл для слушателей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3123942" y="2276872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rId3" action="ppaction://hlinksldjump">
              <a:snd r:embed="rId4" name="drumroll.wav"/>
            </a:hlinkClick>
          </p:cNvPr>
          <p:cNvSpPr/>
          <p:nvPr/>
        </p:nvSpPr>
        <p:spPr>
          <a:xfrm>
            <a:off x="3131840" y="3573016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>
              <a:snd r:embed="rId4" name="drumroll.wav"/>
            </a:hlinkClick>
          </p:cNvPr>
          <p:cNvSpPr/>
          <p:nvPr/>
        </p:nvSpPr>
        <p:spPr>
          <a:xfrm>
            <a:off x="3116045" y="4869160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548680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подошёл к кустам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5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3123942" y="2276872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3131840" y="3573016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3116045" y="4869160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548680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жили в пещерах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5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3123942" y="2276872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3131840" y="3573016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3116045" y="4869160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548680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изучаю словари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44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3123942" y="2276872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3131840" y="3573016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3116045" y="4869160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Т.п.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548680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встреча с читателями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8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843808" y="548680"/>
            <a:ext cx="5904656" cy="439248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Я приготовил для вас игру. Она нетрудная, но хочу вас предупредить, если вы неверно ответите на вопрос, то начнёте игру с самого начала.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Желаю удачи!</a:t>
            </a: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4427984" y="5157192"/>
            <a:ext cx="2928958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Играть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документ 3">
            <a:hlinkClick r:id="" action="ppaction://hlinkshowjump?jump=lastslide" highlightClick="1"/>
          </p:cNvPr>
          <p:cNvSpPr/>
          <p:nvPr/>
        </p:nvSpPr>
        <p:spPr>
          <a:xfrm>
            <a:off x="253821" y="253829"/>
            <a:ext cx="360000" cy="360000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843808" y="548680"/>
            <a:ext cx="5904656" cy="439248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Сначала подумайте, 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потом выбирайте ответ! 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Ошибок больше не допускайте!</a:t>
            </a:r>
          </a:p>
        </p:txBody>
      </p:sp>
      <p:sp>
        <p:nvSpPr>
          <p:cNvPr id="3" name="Пятно 2 2">
            <a:hlinkClick r:id="rId3" action="ppaction://hlinksldjump"/>
          </p:cNvPr>
          <p:cNvSpPr/>
          <p:nvPr/>
        </p:nvSpPr>
        <p:spPr>
          <a:xfrm>
            <a:off x="4427984" y="5157192"/>
            <a:ext cx="2928958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Играть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543307" y="476672"/>
            <a:ext cx="7205157" cy="2736304"/>
          </a:xfrm>
          <a:prstGeom prst="cloudCallout">
            <a:avLst>
              <a:gd name="adj1" fmla="val -29917"/>
              <a:gd name="adj2" fmla="val 8255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3" y="631104"/>
            <a:ext cx="6028446" cy="2566204"/>
          </a:xfrm>
          <a:prstGeom prst="rect">
            <a:avLst/>
          </a:prstGeom>
        </p:spPr>
      </p:pic>
      <p:sp>
        <p:nvSpPr>
          <p:cNvPr id="3" name="Пятно 2 2">
            <a:hlinkClick r:id="rId3" action="ppaction://hlinksldjump"/>
          </p:cNvPr>
          <p:cNvSpPr/>
          <p:nvPr/>
        </p:nvSpPr>
        <p:spPr>
          <a:xfrm>
            <a:off x="4211960" y="5157192"/>
            <a:ext cx="3816424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Сначала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2 2">
            <a:hlinkClick r:id="" action="ppaction://hlinkshowjump?jump=endshow"/>
          </p:cNvPr>
          <p:cNvSpPr/>
          <p:nvPr/>
        </p:nvSpPr>
        <p:spPr>
          <a:xfrm>
            <a:off x="4211960" y="5157192"/>
            <a:ext cx="3144982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Выход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1543307" y="476672"/>
            <a:ext cx="7205157" cy="2736304"/>
          </a:xfrm>
          <a:prstGeom prst="cloudCallout">
            <a:avLst>
              <a:gd name="adj1" fmla="val -29783"/>
              <a:gd name="adj2" fmla="val 8184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07" y="561722"/>
            <a:ext cx="6997630" cy="256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3123942" y="2276872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rId3" action="ppaction://hlinksldjump">
              <a:snd r:embed="rId4" name="drumroll.wav"/>
            </a:hlinkClick>
          </p:cNvPr>
          <p:cNvSpPr/>
          <p:nvPr/>
        </p:nvSpPr>
        <p:spPr>
          <a:xfrm>
            <a:off x="3131840" y="3573016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>
              <a:snd r:embed="rId4" name="drumroll.wav"/>
            </a:hlinkClick>
          </p:cNvPr>
          <p:cNvSpPr/>
          <p:nvPr/>
        </p:nvSpPr>
        <p:spPr>
          <a:xfrm>
            <a:off x="3116045" y="4869160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548680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возле домов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3123942" y="2276872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Т.п.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3131840" y="3573016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3116045" y="4869160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548680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отметки в тетрадках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3123942" y="2276872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Т.п.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3131840" y="3573016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3116045" y="4869160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548680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ходил без варежек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3123942" y="2276872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rId3" action="ppaction://hlinksldjump">
              <a:snd r:embed="rId4" name="drumroll.wav"/>
            </a:hlinkClick>
          </p:cNvPr>
          <p:cNvSpPr/>
          <p:nvPr/>
        </p:nvSpPr>
        <p:spPr>
          <a:xfrm>
            <a:off x="3131840" y="3573016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>
              <a:snd r:embed="rId4" name="drumroll.wav"/>
            </a:hlinkClick>
          </p:cNvPr>
          <p:cNvSpPr/>
          <p:nvPr/>
        </p:nvSpPr>
        <p:spPr>
          <a:xfrm>
            <a:off x="3116045" y="4869160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548680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звонкие голоса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3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367</TotalTime>
  <Words>155</Words>
  <Application>Microsoft Office PowerPoint</Application>
  <PresentationFormat>Экран (4:3)</PresentationFormat>
  <Paragraphs>56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Trebuchet MS</vt:lpstr>
      <vt:lpstr>Times New Roman</vt:lpstr>
      <vt:lpstr>Wingdings 2</vt:lpstr>
      <vt:lpstr>Verdana</vt:lpstr>
      <vt:lpstr>Calibri</vt:lpstr>
      <vt:lpstr>Comic Sans MS</vt:lpstr>
      <vt:lpstr>Courier New</vt:lpstr>
      <vt:lpstr>Winter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типа Лабиринт</dc:title>
  <dc:creator>Фокина Лидия Петровна</dc:creator>
  <cp:keywords>Шаблон интерактивной игры</cp:keywords>
  <cp:lastModifiedBy>Анюта</cp:lastModifiedBy>
  <cp:revision>34</cp:revision>
  <dcterms:created xsi:type="dcterms:W3CDTF">2017-02-23T13:11:39Z</dcterms:created>
  <dcterms:modified xsi:type="dcterms:W3CDTF">2021-03-29T20:17:29Z</dcterms:modified>
</cp:coreProperties>
</file>