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0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2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7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7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7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5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3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юта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7740" y="-1138256"/>
            <a:ext cx="68485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3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юта\Desktop\Изображение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7430" y="-1245950"/>
            <a:ext cx="6886453" cy="93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3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юта\Desktop\Изображение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72" y="-963489"/>
            <a:ext cx="6264695" cy="85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3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4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38105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4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6" y="0"/>
            <a:ext cx="8963371" cy="663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3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36"/>
            <a:ext cx="9144000" cy="603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064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Экран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2</cp:revision>
  <dcterms:created xsi:type="dcterms:W3CDTF">2021-01-20T16:27:18Z</dcterms:created>
  <dcterms:modified xsi:type="dcterms:W3CDTF">2021-01-20T16:42:45Z</dcterms:modified>
</cp:coreProperties>
</file>