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0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2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7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7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7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2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5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3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34B0-4A60-4F78-BB52-491F4157C3A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20B61-52BD-4BCC-BE8B-7449FC48A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3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9652" y="-423427"/>
            <a:ext cx="6480721" cy="770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3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391440"/>
            <a:ext cx="6990715" cy="2268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615" y="-348937"/>
            <a:ext cx="9061668" cy="97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4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9277" y="-691837"/>
            <a:ext cx="6585487" cy="828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64" y="-495436"/>
            <a:ext cx="6858000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3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3109" y="-955995"/>
            <a:ext cx="6753766" cy="86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06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2000" y="-972000"/>
            <a:ext cx="7200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38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6330" y="-985478"/>
            <a:ext cx="7635600" cy="911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96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932" y="-891711"/>
            <a:ext cx="7635120" cy="914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137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7</cp:revision>
  <dcterms:created xsi:type="dcterms:W3CDTF">2021-01-20T16:27:18Z</dcterms:created>
  <dcterms:modified xsi:type="dcterms:W3CDTF">2021-01-20T17:59:35Z</dcterms:modified>
</cp:coreProperties>
</file>